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27"/>
  </p:notesMasterIdLst>
  <p:handoutMasterIdLst>
    <p:handoutMasterId r:id="rId28"/>
  </p:handoutMasterIdLst>
  <p:sldIdLst>
    <p:sldId id="259" r:id="rId5"/>
    <p:sldId id="264" r:id="rId6"/>
    <p:sldId id="268" r:id="rId7"/>
    <p:sldId id="269" r:id="rId8"/>
    <p:sldId id="275" r:id="rId9"/>
    <p:sldId id="276" r:id="rId10"/>
    <p:sldId id="287" r:id="rId11"/>
    <p:sldId id="277" r:id="rId12"/>
    <p:sldId id="278" r:id="rId13"/>
    <p:sldId id="279" r:id="rId14"/>
    <p:sldId id="280" r:id="rId15"/>
    <p:sldId id="281" r:id="rId16"/>
    <p:sldId id="283" r:id="rId17"/>
    <p:sldId id="285" r:id="rId18"/>
    <p:sldId id="284" r:id="rId19"/>
    <p:sldId id="286" r:id="rId20"/>
    <p:sldId id="282" r:id="rId21"/>
    <p:sldId id="270" r:id="rId22"/>
    <p:sldId id="271" r:id="rId23"/>
    <p:sldId id="272" r:id="rId24"/>
    <p:sldId id="289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EB008-FA4B-4F4C-9564-6AB8F44A2417}" v="1184" dt="2023-01-07T20:46:24.198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2" d="100"/>
          <a:sy n="42" d="100"/>
        </p:scale>
        <p:origin x="77" y="16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idan Duffy" userId="8ec18d3d-6fdf-489b-8ea9-501a0a9031aa" providerId="ADAL" clId="{C9BE6575-DAF4-460A-AF26-B7BBA38AFB3C}"/>
    <pc:docChg chg="undo custSel mod addSld delSld modSld sldOrd">
      <pc:chgData name="Braidan Duffy" userId="8ec18d3d-6fdf-489b-8ea9-501a0a9031aa" providerId="ADAL" clId="{C9BE6575-DAF4-460A-AF26-B7BBA38AFB3C}" dt="2023-01-07T20:46:24.197" v="8467"/>
      <pc:docMkLst>
        <pc:docMk/>
      </pc:docMkLst>
      <pc:sldChg chg="modSp modAnim">
        <pc:chgData name="Braidan Duffy" userId="8ec18d3d-6fdf-489b-8ea9-501a0a9031aa" providerId="ADAL" clId="{C9BE6575-DAF4-460A-AF26-B7BBA38AFB3C}" dt="2023-01-07T20:34:47.343" v="8072" actId="1076"/>
        <pc:sldMkLst>
          <pc:docMk/>
          <pc:sldMk cId="3866448134" sldId="259"/>
        </pc:sldMkLst>
        <pc:spChg chg="mod">
          <ac:chgData name="Braidan Duffy" userId="8ec18d3d-6fdf-489b-8ea9-501a0a9031aa" providerId="ADAL" clId="{C9BE6575-DAF4-460A-AF26-B7BBA38AFB3C}" dt="2023-01-07T20:34:45.317" v="8070" actId="20577"/>
          <ac:spMkLst>
            <pc:docMk/>
            <pc:sldMk cId="3866448134" sldId="259"/>
            <ac:spMk id="3" creationId="{00000000-0000-0000-0000-000000000000}"/>
          </ac:spMkLst>
        </pc:spChg>
        <pc:picChg chg="mod">
          <ac:chgData name="Braidan Duffy" userId="8ec18d3d-6fdf-489b-8ea9-501a0a9031aa" providerId="ADAL" clId="{C9BE6575-DAF4-460A-AF26-B7BBA38AFB3C}" dt="2023-01-07T20:34:47.343" v="8072" actId="1076"/>
          <ac:picMkLst>
            <pc:docMk/>
            <pc:sldMk cId="3866448134" sldId="259"/>
            <ac:picMk id="5" creationId="{1E098D3A-FC2E-42F8-9937-EBB48D25B0B1}"/>
          </ac:picMkLst>
        </pc:picChg>
      </pc:sldChg>
      <pc:sldChg chg="addSp delSp modSp">
        <pc:chgData name="Braidan Duffy" userId="8ec18d3d-6fdf-489b-8ea9-501a0a9031aa" providerId="ADAL" clId="{C9BE6575-DAF4-460A-AF26-B7BBA38AFB3C}" dt="2023-01-07T18:54:15.892" v="282" actId="1076"/>
        <pc:sldMkLst>
          <pc:docMk/>
          <pc:sldMk cId="4033678819" sldId="264"/>
        </pc:sldMkLst>
        <pc:spChg chg="mod ord">
          <ac:chgData name="Braidan Duffy" userId="8ec18d3d-6fdf-489b-8ea9-501a0a9031aa" providerId="ADAL" clId="{C9BE6575-DAF4-460A-AF26-B7BBA38AFB3C}" dt="2023-01-07T18:54:04.708" v="280" actId="1076"/>
          <ac:spMkLst>
            <pc:docMk/>
            <pc:sldMk cId="4033678819" sldId="264"/>
            <ac:spMk id="4" creationId="{44804A9A-CDC6-42D6-B67A-5C9D853DD480}"/>
          </ac:spMkLst>
        </pc:spChg>
        <pc:picChg chg="add mod">
          <ac:chgData name="Braidan Duffy" userId="8ec18d3d-6fdf-489b-8ea9-501a0a9031aa" providerId="ADAL" clId="{C9BE6575-DAF4-460A-AF26-B7BBA38AFB3C}" dt="2023-01-07T18:53:52.719" v="276" actId="1076"/>
          <ac:picMkLst>
            <pc:docMk/>
            <pc:sldMk cId="4033678819" sldId="264"/>
            <ac:picMk id="3" creationId="{28BE617C-718C-49EA-A720-1D594BFE8E56}"/>
          </ac:picMkLst>
        </pc:picChg>
        <pc:picChg chg="add mod">
          <ac:chgData name="Braidan Duffy" userId="8ec18d3d-6fdf-489b-8ea9-501a0a9031aa" providerId="ADAL" clId="{C9BE6575-DAF4-460A-AF26-B7BBA38AFB3C}" dt="2023-01-07T18:42:54.581" v="24" actId="1076"/>
          <ac:picMkLst>
            <pc:docMk/>
            <pc:sldMk cId="4033678819" sldId="264"/>
            <ac:picMk id="14" creationId="{EC17B95B-2A1B-4C6A-8534-485A361A796B}"/>
          </ac:picMkLst>
        </pc:picChg>
        <pc:picChg chg="del">
          <ac:chgData name="Braidan Duffy" userId="8ec18d3d-6fdf-489b-8ea9-501a0a9031aa" providerId="ADAL" clId="{C9BE6575-DAF4-460A-AF26-B7BBA38AFB3C}" dt="2023-01-07T18:29:22.596" v="2" actId="478"/>
          <ac:picMkLst>
            <pc:docMk/>
            <pc:sldMk cId="4033678819" sldId="264"/>
            <ac:picMk id="20" creationId="{CE21778D-3531-4BDD-82F4-A97E4217459D}"/>
          </ac:picMkLst>
        </pc:picChg>
        <pc:picChg chg="del">
          <ac:chgData name="Braidan Duffy" userId="8ec18d3d-6fdf-489b-8ea9-501a0a9031aa" providerId="ADAL" clId="{C9BE6575-DAF4-460A-AF26-B7BBA38AFB3C}" dt="2023-01-07T18:29:22.195" v="1" actId="478"/>
          <ac:picMkLst>
            <pc:docMk/>
            <pc:sldMk cId="4033678819" sldId="264"/>
            <ac:picMk id="30" creationId="{116BD2BD-4DC9-44EA-A84F-483116FBB41B}"/>
          </ac:picMkLst>
        </pc:picChg>
        <pc:picChg chg="del">
          <ac:chgData name="Braidan Duffy" userId="8ec18d3d-6fdf-489b-8ea9-501a0a9031aa" providerId="ADAL" clId="{C9BE6575-DAF4-460A-AF26-B7BBA38AFB3C}" dt="2023-01-07T18:29:21.736" v="0" actId="478"/>
          <ac:picMkLst>
            <pc:docMk/>
            <pc:sldMk cId="4033678819" sldId="264"/>
            <ac:picMk id="38" creationId="{37D9BC7E-E594-414D-A3E1-7635BB5FDD11}"/>
          </ac:picMkLst>
        </pc:picChg>
        <pc:picChg chg="add mod">
          <ac:chgData name="Braidan Duffy" userId="8ec18d3d-6fdf-489b-8ea9-501a0a9031aa" providerId="ADAL" clId="{C9BE6575-DAF4-460A-AF26-B7BBA38AFB3C}" dt="2023-01-07T18:40:31.544" v="10" actId="1076"/>
          <ac:picMkLst>
            <pc:docMk/>
            <pc:sldMk cId="4033678819" sldId="264"/>
            <ac:picMk id="1026" creationId="{E04207D0-6D6E-4FA0-BF69-D0221BC3B559}"/>
          </ac:picMkLst>
        </pc:picChg>
        <pc:picChg chg="add mod">
          <ac:chgData name="Braidan Duffy" userId="8ec18d3d-6fdf-489b-8ea9-501a0a9031aa" providerId="ADAL" clId="{C9BE6575-DAF4-460A-AF26-B7BBA38AFB3C}" dt="2023-01-07T18:54:15.892" v="282" actId="1076"/>
          <ac:picMkLst>
            <pc:docMk/>
            <pc:sldMk cId="4033678819" sldId="264"/>
            <ac:picMk id="1028" creationId="{4135B0D0-8D79-4AA4-A943-8E1B148D7D6A}"/>
          </ac:picMkLst>
        </pc:picChg>
      </pc:sldChg>
      <pc:sldChg chg="addSp modSp">
        <pc:chgData name="Braidan Duffy" userId="8ec18d3d-6fdf-489b-8ea9-501a0a9031aa" providerId="ADAL" clId="{C9BE6575-DAF4-460A-AF26-B7BBA38AFB3C}" dt="2023-01-07T19:26:42.694" v="3519" actId="20577"/>
        <pc:sldMkLst>
          <pc:docMk/>
          <pc:sldMk cId="3188070191" sldId="268"/>
        </pc:sldMkLst>
        <pc:spChg chg="add mod">
          <ac:chgData name="Braidan Duffy" userId="8ec18d3d-6fdf-489b-8ea9-501a0a9031aa" providerId="ADAL" clId="{C9BE6575-DAF4-460A-AF26-B7BBA38AFB3C}" dt="2023-01-07T18:55:59.256" v="340" actId="1076"/>
          <ac:spMkLst>
            <pc:docMk/>
            <pc:sldMk cId="3188070191" sldId="268"/>
            <ac:spMk id="5" creationId="{16DA1399-A601-458F-85A1-F83C0DAA47FD}"/>
          </ac:spMkLst>
        </pc:spChg>
        <pc:spChg chg="mod">
          <ac:chgData name="Braidan Duffy" userId="8ec18d3d-6fdf-489b-8ea9-501a0a9031aa" providerId="ADAL" clId="{C9BE6575-DAF4-460A-AF26-B7BBA38AFB3C}" dt="2023-01-07T19:26:42.694" v="3519" actId="20577"/>
          <ac:spMkLst>
            <pc:docMk/>
            <pc:sldMk cId="3188070191" sldId="268"/>
            <ac:spMk id="9" creationId="{65B55030-7650-4285-B03A-72F5BC42997F}"/>
          </ac:spMkLst>
        </pc:spChg>
        <pc:spChg chg="mod">
          <ac:chgData name="Braidan Duffy" userId="8ec18d3d-6fdf-489b-8ea9-501a0a9031aa" providerId="ADAL" clId="{C9BE6575-DAF4-460A-AF26-B7BBA38AFB3C}" dt="2023-01-07T18:59:06.962" v="962" actId="20577"/>
          <ac:spMkLst>
            <pc:docMk/>
            <pc:sldMk cId="3188070191" sldId="268"/>
            <ac:spMk id="11" creationId="{46EC0632-FBE8-4B24-91AA-F02EFF59914D}"/>
          </ac:spMkLst>
        </pc:spChg>
      </pc:sldChg>
      <pc:sldChg chg="addSp delSp modSp mod">
        <pc:chgData name="Braidan Duffy" userId="8ec18d3d-6fdf-489b-8ea9-501a0a9031aa" providerId="ADAL" clId="{C9BE6575-DAF4-460A-AF26-B7BBA38AFB3C}" dt="2023-01-07T19:03:35.531" v="1097" actId="20577"/>
        <pc:sldMkLst>
          <pc:docMk/>
          <pc:sldMk cId="2821876491" sldId="269"/>
        </pc:sldMkLst>
        <pc:spChg chg="add del mod">
          <ac:chgData name="Braidan Duffy" userId="8ec18d3d-6fdf-489b-8ea9-501a0a9031aa" providerId="ADAL" clId="{C9BE6575-DAF4-460A-AF26-B7BBA38AFB3C}" dt="2023-01-07T19:02:24.820" v="1017" actId="478"/>
          <ac:spMkLst>
            <pc:docMk/>
            <pc:sldMk cId="2821876491" sldId="269"/>
            <ac:spMk id="3" creationId="{D944B897-ACCC-4F71-A984-921EE0AAF12D}"/>
          </ac:spMkLst>
        </pc:spChg>
        <pc:spChg chg="add mod">
          <ac:chgData name="Braidan Duffy" userId="8ec18d3d-6fdf-489b-8ea9-501a0a9031aa" providerId="ADAL" clId="{C9BE6575-DAF4-460A-AF26-B7BBA38AFB3C}" dt="2023-01-07T19:02:37.627" v="1057" actId="20577"/>
          <ac:spMkLst>
            <pc:docMk/>
            <pc:sldMk cId="2821876491" sldId="269"/>
            <ac:spMk id="6" creationId="{C79823F6-E6B3-429F-842C-3B3876B8A009}"/>
          </ac:spMkLst>
        </pc:spChg>
        <pc:graphicFrameChg chg="mod">
          <ac:chgData name="Braidan Duffy" userId="8ec18d3d-6fdf-489b-8ea9-501a0a9031aa" providerId="ADAL" clId="{C9BE6575-DAF4-460A-AF26-B7BBA38AFB3C}" dt="2023-01-07T19:01:43.134" v="1005"/>
          <ac:graphicFrameMkLst>
            <pc:docMk/>
            <pc:sldMk cId="2821876491" sldId="269"/>
            <ac:graphicFrameMk id="7" creationId="{56639E9C-1207-4DD5-A472-F4E75DBC87B3}"/>
          </ac:graphicFrameMkLst>
        </pc:graphicFrameChg>
        <pc:graphicFrameChg chg="mod modGraphic">
          <ac:chgData name="Braidan Duffy" userId="8ec18d3d-6fdf-489b-8ea9-501a0a9031aa" providerId="ADAL" clId="{C9BE6575-DAF4-460A-AF26-B7BBA38AFB3C}" dt="2023-01-07T19:03:35.531" v="1097" actId="20577"/>
          <ac:graphicFrameMkLst>
            <pc:docMk/>
            <pc:sldMk cId="2821876491" sldId="269"/>
            <ac:graphicFrameMk id="11" creationId="{123D5433-77F6-452A-B717-F4C6CA643791}"/>
          </ac:graphicFrameMkLst>
        </pc:graphicFrameChg>
      </pc:sldChg>
      <pc:sldChg chg="modSp ord">
        <pc:chgData name="Braidan Duffy" userId="8ec18d3d-6fdf-489b-8ea9-501a0a9031aa" providerId="ADAL" clId="{C9BE6575-DAF4-460A-AF26-B7BBA38AFB3C}" dt="2023-01-07T20:02:12.446" v="5250" actId="20577"/>
        <pc:sldMkLst>
          <pc:docMk/>
          <pc:sldMk cId="417689440" sldId="270"/>
        </pc:sldMkLst>
        <pc:spChg chg="mod">
          <ac:chgData name="Braidan Duffy" userId="8ec18d3d-6fdf-489b-8ea9-501a0a9031aa" providerId="ADAL" clId="{C9BE6575-DAF4-460A-AF26-B7BBA38AFB3C}" dt="2023-01-07T20:02:12.446" v="5250" actId="20577"/>
          <ac:spMkLst>
            <pc:docMk/>
            <pc:sldMk cId="417689440" sldId="270"/>
            <ac:spMk id="6" creationId="{8C38CF3F-83D3-4F7A-8DE8-B0EB03A47600}"/>
          </ac:spMkLst>
        </pc:spChg>
      </pc:sldChg>
      <pc:sldChg chg="modSp ord">
        <pc:chgData name="Braidan Duffy" userId="8ec18d3d-6fdf-489b-8ea9-501a0a9031aa" providerId="ADAL" clId="{C9BE6575-DAF4-460A-AF26-B7BBA38AFB3C}" dt="2023-01-07T20:10:34.701" v="6017"/>
        <pc:sldMkLst>
          <pc:docMk/>
          <pc:sldMk cId="215934122" sldId="271"/>
        </pc:sldMkLst>
        <pc:spChg chg="mod">
          <ac:chgData name="Braidan Duffy" userId="8ec18d3d-6fdf-489b-8ea9-501a0a9031aa" providerId="ADAL" clId="{C9BE6575-DAF4-460A-AF26-B7BBA38AFB3C}" dt="2023-01-07T19:11:13.852" v="1693" actId="20577"/>
          <ac:spMkLst>
            <pc:docMk/>
            <pc:sldMk cId="215934122" sldId="271"/>
            <ac:spMk id="5" creationId="{E5626A51-53EE-4505-9351-3953C1C5C64A}"/>
          </ac:spMkLst>
        </pc:spChg>
        <pc:spChg chg="mod">
          <ac:chgData name="Braidan Duffy" userId="8ec18d3d-6fdf-489b-8ea9-501a0a9031aa" providerId="ADAL" clId="{C9BE6575-DAF4-460A-AF26-B7BBA38AFB3C}" dt="2023-01-07T19:11:21.101" v="1708" actId="20577"/>
          <ac:spMkLst>
            <pc:docMk/>
            <pc:sldMk cId="215934122" sldId="271"/>
            <ac:spMk id="6" creationId="{60B1FA27-51AD-4316-A99B-A3550BBB3556}"/>
          </ac:spMkLst>
        </pc:spChg>
      </pc:sldChg>
      <pc:sldChg chg="modSp">
        <pc:chgData name="Braidan Duffy" userId="8ec18d3d-6fdf-489b-8ea9-501a0a9031aa" providerId="ADAL" clId="{C9BE6575-DAF4-460A-AF26-B7BBA38AFB3C}" dt="2023-01-07T20:41:53.438" v="8253" actId="20577"/>
        <pc:sldMkLst>
          <pc:docMk/>
          <pc:sldMk cId="2932367673" sldId="272"/>
        </pc:sldMkLst>
        <pc:spChg chg="mod">
          <ac:chgData name="Braidan Duffy" userId="8ec18d3d-6fdf-489b-8ea9-501a0a9031aa" providerId="ADAL" clId="{C9BE6575-DAF4-460A-AF26-B7BBA38AFB3C}" dt="2023-01-07T20:41:53.438" v="8253" actId="20577"/>
          <ac:spMkLst>
            <pc:docMk/>
            <pc:sldMk cId="2932367673" sldId="272"/>
            <ac:spMk id="9" creationId="{CA53425C-8741-416E-9412-478E23C43D0C}"/>
          </ac:spMkLst>
        </pc:spChg>
        <pc:spChg chg="mod">
          <ac:chgData name="Braidan Duffy" userId="8ec18d3d-6fdf-489b-8ea9-501a0a9031aa" providerId="ADAL" clId="{C9BE6575-DAF4-460A-AF26-B7BBA38AFB3C}" dt="2023-01-07T20:41:40.849" v="8227" actId="20577"/>
          <ac:spMkLst>
            <pc:docMk/>
            <pc:sldMk cId="2932367673" sldId="272"/>
            <ac:spMk id="10" creationId="{EAC20BD0-4CA2-4434-AE0B-3CA125738977}"/>
          </ac:spMkLst>
        </pc:spChg>
      </pc:sldChg>
      <pc:sldChg chg="del">
        <pc:chgData name="Braidan Duffy" userId="8ec18d3d-6fdf-489b-8ea9-501a0a9031aa" providerId="ADAL" clId="{C9BE6575-DAF4-460A-AF26-B7BBA38AFB3C}" dt="2023-01-07T20:31:31.538" v="7895" actId="2696"/>
        <pc:sldMkLst>
          <pc:docMk/>
          <pc:sldMk cId="1532163810" sldId="273"/>
        </pc:sldMkLst>
      </pc:sldChg>
      <pc:sldChg chg="delSp modSp">
        <pc:chgData name="Braidan Duffy" userId="8ec18d3d-6fdf-489b-8ea9-501a0a9031aa" providerId="ADAL" clId="{C9BE6575-DAF4-460A-AF26-B7BBA38AFB3C}" dt="2023-01-07T18:48:43.013" v="42" actId="1076"/>
        <pc:sldMkLst>
          <pc:docMk/>
          <pc:sldMk cId="4220641294" sldId="274"/>
        </pc:sldMkLst>
        <pc:spChg chg="mod">
          <ac:chgData name="Braidan Duffy" userId="8ec18d3d-6fdf-489b-8ea9-501a0a9031aa" providerId="ADAL" clId="{C9BE6575-DAF4-460A-AF26-B7BBA38AFB3C}" dt="2023-01-07T18:44:37.387" v="29" actId="1076"/>
          <ac:spMkLst>
            <pc:docMk/>
            <pc:sldMk cId="4220641294" sldId="274"/>
            <ac:spMk id="4" creationId="{5B906CA5-D0E3-4FDE-AB39-24E0EBCF7063}"/>
          </ac:spMkLst>
        </pc:spChg>
        <pc:spChg chg="del">
          <ac:chgData name="Braidan Duffy" userId="8ec18d3d-6fdf-489b-8ea9-501a0a9031aa" providerId="ADAL" clId="{C9BE6575-DAF4-460A-AF26-B7BBA38AFB3C}" dt="2023-01-07T18:44:23.929" v="27" actId="478"/>
          <ac:spMkLst>
            <pc:docMk/>
            <pc:sldMk cId="4220641294" sldId="274"/>
            <ac:spMk id="7" creationId="{6BDF4E1A-049C-4B43-BC23-49C7391FE1F8}"/>
          </ac:spMkLst>
        </pc:spChg>
        <pc:spChg chg="mod">
          <ac:chgData name="Braidan Duffy" userId="8ec18d3d-6fdf-489b-8ea9-501a0a9031aa" providerId="ADAL" clId="{C9BE6575-DAF4-460A-AF26-B7BBA38AFB3C}" dt="2023-01-07T18:48:43.013" v="42" actId="1076"/>
          <ac:spMkLst>
            <pc:docMk/>
            <pc:sldMk cId="4220641294" sldId="274"/>
            <ac:spMk id="8" creationId="{A496F7FD-D611-4904-8DA2-211E6551E201}"/>
          </ac:spMkLst>
        </pc:spChg>
        <pc:spChg chg="del mod">
          <ac:chgData name="Braidan Duffy" userId="8ec18d3d-6fdf-489b-8ea9-501a0a9031aa" providerId="ADAL" clId="{C9BE6575-DAF4-460A-AF26-B7BBA38AFB3C}" dt="2023-01-07T18:48:39.710" v="41" actId="478"/>
          <ac:spMkLst>
            <pc:docMk/>
            <pc:sldMk cId="4220641294" sldId="274"/>
            <ac:spMk id="9" creationId="{57CDB9E5-FB74-444B-84E5-CD2C8532E7DB}"/>
          </ac:spMkLst>
        </pc:spChg>
      </pc:sldChg>
      <pc:sldChg chg="addSp delSp modSp add mod setBg">
        <pc:chgData name="Braidan Duffy" userId="8ec18d3d-6fdf-489b-8ea9-501a0a9031aa" providerId="ADAL" clId="{C9BE6575-DAF4-460A-AF26-B7BBA38AFB3C}" dt="2023-01-07T19:12:07.595" v="1719" actId="27636"/>
        <pc:sldMkLst>
          <pc:docMk/>
          <pc:sldMk cId="3399414474" sldId="275"/>
        </pc:sldMkLst>
        <pc:spChg chg="del">
          <ac:chgData name="Braidan Duffy" userId="8ec18d3d-6fdf-489b-8ea9-501a0a9031aa" providerId="ADAL" clId="{C9BE6575-DAF4-460A-AF26-B7BBA38AFB3C}" dt="2023-01-07T19:04:43.883" v="1099"/>
          <ac:spMkLst>
            <pc:docMk/>
            <pc:sldMk cId="3399414474" sldId="275"/>
            <ac:spMk id="2" creationId="{ECB4DF03-0AC9-41C8-9099-5FA141A9FC02}"/>
          </ac:spMkLst>
        </pc:spChg>
        <pc:spChg chg="del">
          <ac:chgData name="Braidan Duffy" userId="8ec18d3d-6fdf-489b-8ea9-501a0a9031aa" providerId="ADAL" clId="{C9BE6575-DAF4-460A-AF26-B7BBA38AFB3C}" dt="2023-01-07T19:04:43.883" v="1099"/>
          <ac:spMkLst>
            <pc:docMk/>
            <pc:sldMk cId="3399414474" sldId="275"/>
            <ac:spMk id="3" creationId="{A2A4277B-C02E-48FF-8834-41CCF320ABAE}"/>
          </ac:spMkLst>
        </pc:spChg>
        <pc:spChg chg="del">
          <ac:chgData name="Braidan Duffy" userId="8ec18d3d-6fdf-489b-8ea9-501a0a9031aa" providerId="ADAL" clId="{C9BE6575-DAF4-460A-AF26-B7BBA38AFB3C}" dt="2023-01-07T19:04:43.883" v="1099"/>
          <ac:spMkLst>
            <pc:docMk/>
            <pc:sldMk cId="3399414474" sldId="275"/>
            <ac:spMk id="4" creationId="{B9D4FFAD-03A4-4837-91C8-13C36E4A46EF}"/>
          </ac:spMkLst>
        </pc:spChg>
        <pc:spChg chg="add mod">
          <ac:chgData name="Braidan Duffy" userId="8ec18d3d-6fdf-489b-8ea9-501a0a9031aa" providerId="ADAL" clId="{C9BE6575-DAF4-460A-AF26-B7BBA38AFB3C}" dt="2023-01-07T19:11:56.856" v="1715" actId="26606"/>
          <ac:spMkLst>
            <pc:docMk/>
            <pc:sldMk cId="3399414474" sldId="275"/>
            <ac:spMk id="5" creationId="{95980471-1046-43C3-8048-ACDAC2D000AE}"/>
          </ac:spMkLst>
        </pc:spChg>
        <pc:spChg chg="add mod">
          <ac:chgData name="Braidan Duffy" userId="8ec18d3d-6fdf-489b-8ea9-501a0a9031aa" providerId="ADAL" clId="{C9BE6575-DAF4-460A-AF26-B7BBA38AFB3C}" dt="2023-01-07T19:12:07.595" v="1719" actId="27636"/>
          <ac:spMkLst>
            <pc:docMk/>
            <pc:sldMk cId="3399414474" sldId="275"/>
            <ac:spMk id="6" creationId="{0FC96D31-5E7C-46D8-B096-EA757FBAB782}"/>
          </ac:spMkLst>
        </pc:spChg>
        <pc:spChg chg="add del">
          <ac:chgData name="Braidan Duffy" userId="8ec18d3d-6fdf-489b-8ea9-501a0a9031aa" providerId="ADAL" clId="{C9BE6575-DAF4-460A-AF26-B7BBA38AFB3C}" dt="2023-01-07T19:11:56.834" v="1714" actId="26606"/>
          <ac:spMkLst>
            <pc:docMk/>
            <pc:sldMk cId="3399414474" sldId="275"/>
            <ac:spMk id="13" creationId="{8D77D416-66F5-413A-9B46-6289471B36B6}"/>
          </ac:spMkLst>
        </pc:spChg>
        <pc:picChg chg="add mod ord">
          <ac:chgData name="Braidan Duffy" userId="8ec18d3d-6fdf-489b-8ea9-501a0a9031aa" providerId="ADAL" clId="{C9BE6575-DAF4-460A-AF26-B7BBA38AFB3C}" dt="2023-01-07T19:11:56.856" v="1715" actId="26606"/>
          <ac:picMkLst>
            <pc:docMk/>
            <pc:sldMk cId="3399414474" sldId="275"/>
            <ac:picMk id="8" creationId="{3DA23F57-D868-4AC9-B55C-AD59FD455073}"/>
          </ac:picMkLst>
        </pc:picChg>
      </pc:sldChg>
      <pc:sldChg chg="addSp delSp modSp add">
        <pc:chgData name="Braidan Duffy" userId="8ec18d3d-6fdf-489b-8ea9-501a0a9031aa" providerId="ADAL" clId="{C9BE6575-DAF4-460A-AF26-B7BBA38AFB3C}" dt="2023-01-07T19:20:15.976" v="2374" actId="20577"/>
        <pc:sldMkLst>
          <pc:docMk/>
          <pc:sldMk cId="857501043" sldId="276"/>
        </pc:sldMkLst>
        <pc:spChg chg="mod">
          <ac:chgData name="Braidan Duffy" userId="8ec18d3d-6fdf-489b-8ea9-501a0a9031aa" providerId="ADAL" clId="{C9BE6575-DAF4-460A-AF26-B7BBA38AFB3C}" dt="2023-01-07T19:13:05.330" v="1742" actId="1076"/>
          <ac:spMkLst>
            <pc:docMk/>
            <pc:sldMk cId="857501043" sldId="276"/>
            <ac:spMk id="2" creationId="{CB8D4306-3EB3-42DA-B58E-59DEDCAE3F86}"/>
          </ac:spMkLst>
        </pc:spChg>
        <pc:spChg chg="del">
          <ac:chgData name="Braidan Duffy" userId="8ec18d3d-6fdf-489b-8ea9-501a0a9031aa" providerId="ADAL" clId="{C9BE6575-DAF4-460A-AF26-B7BBA38AFB3C}" dt="2023-01-07T19:12:59.837" v="1740" actId="3680"/>
          <ac:spMkLst>
            <pc:docMk/>
            <pc:sldMk cId="857501043" sldId="276"/>
            <ac:spMk id="3" creationId="{04EE1BA7-5A4E-4998-BEA5-0533F656A81C}"/>
          </ac:spMkLst>
        </pc:spChg>
        <pc:graphicFrameChg chg="add mod ord modGraphic">
          <ac:chgData name="Braidan Duffy" userId="8ec18d3d-6fdf-489b-8ea9-501a0a9031aa" providerId="ADAL" clId="{C9BE6575-DAF4-460A-AF26-B7BBA38AFB3C}" dt="2023-01-07T19:20:15.976" v="2374" actId="20577"/>
          <ac:graphicFrameMkLst>
            <pc:docMk/>
            <pc:sldMk cId="857501043" sldId="276"/>
            <ac:graphicFrameMk id="4" creationId="{B676DD21-CE85-4CD2-BDAB-3FBF74E65AC0}"/>
          </ac:graphicFrameMkLst>
        </pc:graphicFrameChg>
      </pc:sldChg>
      <pc:sldChg chg="modSp add">
        <pc:chgData name="Braidan Duffy" userId="8ec18d3d-6fdf-489b-8ea9-501a0a9031aa" providerId="ADAL" clId="{C9BE6575-DAF4-460A-AF26-B7BBA38AFB3C}" dt="2023-01-07T19:24:41.712" v="3116" actId="20577"/>
        <pc:sldMkLst>
          <pc:docMk/>
          <pc:sldMk cId="1146944829" sldId="277"/>
        </pc:sldMkLst>
        <pc:spChg chg="mod">
          <ac:chgData name="Braidan Duffy" userId="8ec18d3d-6fdf-489b-8ea9-501a0a9031aa" providerId="ADAL" clId="{C9BE6575-DAF4-460A-AF26-B7BBA38AFB3C}" dt="2023-01-07T19:20:42.911" v="2392" actId="20577"/>
          <ac:spMkLst>
            <pc:docMk/>
            <pc:sldMk cId="1146944829" sldId="277"/>
            <ac:spMk id="2" creationId="{8791A1BF-585B-4A50-B3B8-99F2EF40F8A2}"/>
          </ac:spMkLst>
        </pc:spChg>
        <pc:spChg chg="mod">
          <ac:chgData name="Braidan Duffy" userId="8ec18d3d-6fdf-489b-8ea9-501a0a9031aa" providerId="ADAL" clId="{C9BE6575-DAF4-460A-AF26-B7BBA38AFB3C}" dt="2023-01-07T19:24:41.712" v="3116" actId="20577"/>
          <ac:spMkLst>
            <pc:docMk/>
            <pc:sldMk cId="1146944829" sldId="277"/>
            <ac:spMk id="3" creationId="{14A4CEFA-DD98-47FC-8C1E-B3B1CA0564D8}"/>
          </ac:spMkLst>
        </pc:spChg>
      </pc:sldChg>
      <pc:sldChg chg="addSp modSp add mod setBg">
        <pc:chgData name="Braidan Duffy" userId="8ec18d3d-6fdf-489b-8ea9-501a0a9031aa" providerId="ADAL" clId="{C9BE6575-DAF4-460A-AF26-B7BBA38AFB3C}" dt="2023-01-07T19:27:34.364" v="3576" actId="20577"/>
        <pc:sldMkLst>
          <pc:docMk/>
          <pc:sldMk cId="790020234" sldId="278"/>
        </pc:sldMkLst>
        <pc:spChg chg="mod">
          <ac:chgData name="Braidan Duffy" userId="8ec18d3d-6fdf-489b-8ea9-501a0a9031aa" providerId="ADAL" clId="{C9BE6575-DAF4-460A-AF26-B7BBA38AFB3C}" dt="2023-01-07T19:27:15.931" v="3523" actId="26606"/>
          <ac:spMkLst>
            <pc:docMk/>
            <pc:sldMk cId="790020234" sldId="278"/>
            <ac:spMk id="2" creationId="{A708C408-EABA-477C-807F-CB4536FABE5B}"/>
          </ac:spMkLst>
        </pc:spChg>
        <pc:spChg chg="mod">
          <ac:chgData name="Braidan Duffy" userId="8ec18d3d-6fdf-489b-8ea9-501a0a9031aa" providerId="ADAL" clId="{C9BE6575-DAF4-460A-AF26-B7BBA38AFB3C}" dt="2023-01-07T19:27:34.364" v="3576" actId="20577"/>
          <ac:spMkLst>
            <pc:docMk/>
            <pc:sldMk cId="790020234" sldId="278"/>
            <ac:spMk id="3" creationId="{9AEB7D18-AF84-4DB9-9774-01F1527BA593}"/>
          </ac:spMkLst>
        </pc:spChg>
        <pc:spChg chg="add">
          <ac:chgData name="Braidan Duffy" userId="8ec18d3d-6fdf-489b-8ea9-501a0a9031aa" providerId="ADAL" clId="{C9BE6575-DAF4-460A-AF26-B7BBA38AFB3C}" dt="2023-01-07T19:27:15.931" v="3523" actId="26606"/>
          <ac:spMkLst>
            <pc:docMk/>
            <pc:sldMk cId="790020234" sldId="278"/>
            <ac:spMk id="10" creationId="{229B61F6-561C-44B1-809D-51A2F295F329}"/>
          </ac:spMkLst>
        </pc:spChg>
        <pc:picChg chg="add mod ord">
          <ac:chgData name="Braidan Duffy" userId="8ec18d3d-6fdf-489b-8ea9-501a0a9031aa" providerId="ADAL" clId="{C9BE6575-DAF4-460A-AF26-B7BBA38AFB3C}" dt="2023-01-07T19:27:15.931" v="3523" actId="26606"/>
          <ac:picMkLst>
            <pc:docMk/>
            <pc:sldMk cId="790020234" sldId="278"/>
            <ac:picMk id="5" creationId="{E7B973C2-EDA6-4B51-9EA2-1855BC453D8D}"/>
          </ac:picMkLst>
        </pc:picChg>
      </pc:sldChg>
      <pc:sldChg chg="modSp add">
        <pc:chgData name="Braidan Duffy" userId="8ec18d3d-6fdf-489b-8ea9-501a0a9031aa" providerId="ADAL" clId="{C9BE6575-DAF4-460A-AF26-B7BBA38AFB3C}" dt="2023-01-07T19:30:12.426" v="4076" actId="20577"/>
        <pc:sldMkLst>
          <pc:docMk/>
          <pc:sldMk cId="947016631" sldId="279"/>
        </pc:sldMkLst>
        <pc:spChg chg="mod">
          <ac:chgData name="Braidan Duffy" userId="8ec18d3d-6fdf-489b-8ea9-501a0a9031aa" providerId="ADAL" clId="{C9BE6575-DAF4-460A-AF26-B7BBA38AFB3C}" dt="2023-01-07T19:27:58.624" v="3606" actId="20577"/>
          <ac:spMkLst>
            <pc:docMk/>
            <pc:sldMk cId="947016631" sldId="279"/>
            <ac:spMk id="2" creationId="{61280ACE-F4A4-411C-952E-422C6470620E}"/>
          </ac:spMkLst>
        </pc:spChg>
        <pc:spChg chg="mod">
          <ac:chgData name="Braidan Duffy" userId="8ec18d3d-6fdf-489b-8ea9-501a0a9031aa" providerId="ADAL" clId="{C9BE6575-DAF4-460A-AF26-B7BBA38AFB3C}" dt="2023-01-07T19:30:12.426" v="4076" actId="20577"/>
          <ac:spMkLst>
            <pc:docMk/>
            <pc:sldMk cId="947016631" sldId="279"/>
            <ac:spMk id="3" creationId="{1733A4BE-99F2-4DC1-9B1D-116528893148}"/>
          </ac:spMkLst>
        </pc:spChg>
      </pc:sldChg>
      <pc:sldChg chg="addSp delSp modSp add mod setBg">
        <pc:chgData name="Braidan Duffy" userId="8ec18d3d-6fdf-489b-8ea9-501a0a9031aa" providerId="ADAL" clId="{C9BE6575-DAF4-460A-AF26-B7BBA38AFB3C}" dt="2023-01-07T19:57:14.190" v="4491" actId="27636"/>
        <pc:sldMkLst>
          <pc:docMk/>
          <pc:sldMk cId="3459563959" sldId="280"/>
        </pc:sldMkLst>
        <pc:spChg chg="mod">
          <ac:chgData name="Braidan Duffy" userId="8ec18d3d-6fdf-489b-8ea9-501a0a9031aa" providerId="ADAL" clId="{C9BE6575-DAF4-460A-AF26-B7BBA38AFB3C}" dt="2023-01-07T19:56:59.073" v="4486" actId="26606"/>
          <ac:spMkLst>
            <pc:docMk/>
            <pc:sldMk cId="3459563959" sldId="280"/>
            <ac:spMk id="2" creationId="{36E01B52-E71D-4A20-87D7-02A8562E92DC}"/>
          </ac:spMkLst>
        </pc:spChg>
        <pc:spChg chg="mod ord">
          <ac:chgData name="Braidan Duffy" userId="8ec18d3d-6fdf-489b-8ea9-501a0a9031aa" providerId="ADAL" clId="{C9BE6575-DAF4-460A-AF26-B7BBA38AFB3C}" dt="2023-01-07T19:57:14.190" v="4491" actId="27636"/>
          <ac:spMkLst>
            <pc:docMk/>
            <pc:sldMk cId="3459563959" sldId="280"/>
            <ac:spMk id="3" creationId="{86BBCBCB-309A-4168-9AED-A44C77AA3ECB}"/>
          </ac:spMkLst>
        </pc:spChg>
        <pc:spChg chg="add del">
          <ac:chgData name="Braidan Duffy" userId="8ec18d3d-6fdf-489b-8ea9-501a0a9031aa" providerId="ADAL" clId="{C9BE6575-DAF4-460A-AF26-B7BBA38AFB3C}" dt="2023-01-07T19:56:59.051" v="4485" actId="26606"/>
          <ac:spMkLst>
            <pc:docMk/>
            <pc:sldMk cId="3459563959" sldId="280"/>
            <ac:spMk id="10" creationId="{15045B1D-AED4-407C-BC82-BF20E4E4FF38}"/>
          </ac:spMkLst>
        </pc:spChg>
        <pc:picChg chg="add mod">
          <ac:chgData name="Braidan Duffy" userId="8ec18d3d-6fdf-489b-8ea9-501a0a9031aa" providerId="ADAL" clId="{C9BE6575-DAF4-460A-AF26-B7BBA38AFB3C}" dt="2023-01-07T19:56:59.073" v="4486" actId="26606"/>
          <ac:picMkLst>
            <pc:docMk/>
            <pc:sldMk cId="3459563959" sldId="280"/>
            <ac:picMk id="5" creationId="{CCF871B6-FE8D-4B76-9FCB-E4A299BA5289}"/>
          </ac:picMkLst>
        </pc:picChg>
      </pc:sldChg>
      <pc:sldChg chg="addSp delSp modSp add mod setBg setClrOvrMap">
        <pc:chgData name="Braidan Duffy" userId="8ec18d3d-6fdf-489b-8ea9-501a0a9031aa" providerId="ADAL" clId="{C9BE6575-DAF4-460A-AF26-B7BBA38AFB3C}" dt="2023-01-07T20:10:14.860" v="6015" actId="26606"/>
        <pc:sldMkLst>
          <pc:docMk/>
          <pc:sldMk cId="3415295966" sldId="281"/>
        </pc:sldMkLst>
        <pc:spChg chg="mod">
          <ac:chgData name="Braidan Duffy" userId="8ec18d3d-6fdf-489b-8ea9-501a0a9031aa" providerId="ADAL" clId="{C9BE6575-DAF4-460A-AF26-B7BBA38AFB3C}" dt="2023-01-07T20:10:14.860" v="6015" actId="26606"/>
          <ac:spMkLst>
            <pc:docMk/>
            <pc:sldMk cId="3415295966" sldId="281"/>
            <ac:spMk id="2" creationId="{AAE0703F-5922-4C54-B252-5E1DAE1588D0}"/>
          </ac:spMkLst>
        </pc:spChg>
        <pc:spChg chg="del">
          <ac:chgData name="Braidan Duffy" userId="8ec18d3d-6fdf-489b-8ea9-501a0a9031aa" providerId="ADAL" clId="{C9BE6575-DAF4-460A-AF26-B7BBA38AFB3C}" dt="2023-01-07T20:07:25.006" v="5479" actId="931"/>
          <ac:spMkLst>
            <pc:docMk/>
            <pc:sldMk cId="3415295966" sldId="281"/>
            <ac:spMk id="3" creationId="{C7A364E6-741F-4DF8-B399-9EFF2920EAFC}"/>
          </ac:spMkLst>
        </pc:spChg>
        <pc:spChg chg="add mod">
          <ac:chgData name="Braidan Duffy" userId="8ec18d3d-6fdf-489b-8ea9-501a0a9031aa" providerId="ADAL" clId="{C9BE6575-DAF4-460A-AF26-B7BBA38AFB3C}" dt="2023-01-07T20:10:14.860" v="6015" actId="26606"/>
          <ac:spMkLst>
            <pc:docMk/>
            <pc:sldMk cId="3415295966" sldId="281"/>
            <ac:spMk id="6" creationId="{C4DC64FD-A1BF-4E9F-B491-F603D382B29D}"/>
          </ac:spMkLst>
        </pc:spChg>
        <pc:spChg chg="add mod">
          <ac:chgData name="Braidan Duffy" userId="8ec18d3d-6fdf-489b-8ea9-501a0a9031aa" providerId="ADAL" clId="{C9BE6575-DAF4-460A-AF26-B7BBA38AFB3C}" dt="2023-01-07T20:10:14.860" v="6015" actId="26606"/>
          <ac:spMkLst>
            <pc:docMk/>
            <pc:sldMk cId="3415295966" sldId="281"/>
            <ac:spMk id="10" creationId="{12AADAA8-ECAA-9292-8269-30596BE1DB0D}"/>
          </ac:spMkLst>
        </pc:spChg>
        <pc:spChg chg="add">
          <ac:chgData name="Braidan Duffy" userId="8ec18d3d-6fdf-489b-8ea9-501a0a9031aa" providerId="ADAL" clId="{C9BE6575-DAF4-460A-AF26-B7BBA38AFB3C}" dt="2023-01-07T20:10:14.860" v="6015" actId="26606"/>
          <ac:spMkLst>
            <pc:docMk/>
            <pc:sldMk cId="3415295966" sldId="281"/>
            <ac:spMk id="15" creationId="{6020E385-54F4-42F2-9A7E-7A8B8160EC60}"/>
          </ac:spMkLst>
        </pc:spChg>
        <pc:spChg chg="add">
          <ac:chgData name="Braidan Duffy" userId="8ec18d3d-6fdf-489b-8ea9-501a0a9031aa" providerId="ADAL" clId="{C9BE6575-DAF4-460A-AF26-B7BBA38AFB3C}" dt="2023-01-07T20:10:14.860" v="6015" actId="26606"/>
          <ac:spMkLst>
            <pc:docMk/>
            <pc:sldMk cId="3415295966" sldId="281"/>
            <ac:spMk id="17" creationId="{B1B60728-8C3E-4908-96B8-23E96225950E}"/>
          </ac:spMkLst>
        </pc:spChg>
        <pc:picChg chg="add mod">
          <ac:chgData name="Braidan Duffy" userId="8ec18d3d-6fdf-489b-8ea9-501a0a9031aa" providerId="ADAL" clId="{C9BE6575-DAF4-460A-AF26-B7BBA38AFB3C}" dt="2023-01-07T20:10:14.860" v="6015" actId="26606"/>
          <ac:picMkLst>
            <pc:docMk/>
            <pc:sldMk cId="3415295966" sldId="281"/>
            <ac:picMk id="5" creationId="{757E0CC6-549C-436F-9857-368B88E72E4D}"/>
          </ac:picMkLst>
        </pc:picChg>
      </pc:sldChg>
      <pc:sldChg chg="addSp delSp modSp add">
        <pc:chgData name="Braidan Duffy" userId="8ec18d3d-6fdf-489b-8ea9-501a0a9031aa" providerId="ADAL" clId="{C9BE6575-DAF4-460A-AF26-B7BBA38AFB3C}" dt="2023-01-07T20:06:53.126" v="5478" actId="12100"/>
        <pc:sldMkLst>
          <pc:docMk/>
          <pc:sldMk cId="3261131269" sldId="282"/>
        </pc:sldMkLst>
        <pc:spChg chg="del">
          <ac:chgData name="Braidan Duffy" userId="8ec18d3d-6fdf-489b-8ea9-501a0a9031aa" providerId="ADAL" clId="{C9BE6575-DAF4-460A-AF26-B7BBA38AFB3C}" dt="2023-01-07T19:57:40.220" v="4494"/>
          <ac:spMkLst>
            <pc:docMk/>
            <pc:sldMk cId="3261131269" sldId="282"/>
            <ac:spMk id="2" creationId="{24F6EF4D-61CC-4B8D-84DA-48F2E2FCF275}"/>
          </ac:spMkLst>
        </pc:spChg>
        <pc:spChg chg="del">
          <ac:chgData name="Braidan Duffy" userId="8ec18d3d-6fdf-489b-8ea9-501a0a9031aa" providerId="ADAL" clId="{C9BE6575-DAF4-460A-AF26-B7BBA38AFB3C}" dt="2023-01-07T19:57:40.220" v="4494"/>
          <ac:spMkLst>
            <pc:docMk/>
            <pc:sldMk cId="3261131269" sldId="282"/>
            <ac:spMk id="3" creationId="{EAA6B3EF-FCB8-4A5A-9F77-493D5E65089D}"/>
          </ac:spMkLst>
        </pc:spChg>
        <pc:spChg chg="del">
          <ac:chgData name="Braidan Duffy" userId="8ec18d3d-6fdf-489b-8ea9-501a0a9031aa" providerId="ADAL" clId="{C9BE6575-DAF4-460A-AF26-B7BBA38AFB3C}" dt="2023-01-07T19:57:40.220" v="4494"/>
          <ac:spMkLst>
            <pc:docMk/>
            <pc:sldMk cId="3261131269" sldId="282"/>
            <ac:spMk id="4" creationId="{77BFA05E-A6FB-41E0-8107-4847185F62A4}"/>
          </ac:spMkLst>
        </pc:spChg>
        <pc:spChg chg="add mod">
          <ac:chgData name="Braidan Duffy" userId="8ec18d3d-6fdf-489b-8ea9-501a0a9031aa" providerId="ADAL" clId="{C9BE6575-DAF4-460A-AF26-B7BBA38AFB3C}" dt="2023-01-07T19:57:51.969" v="4528" actId="20577"/>
          <ac:spMkLst>
            <pc:docMk/>
            <pc:sldMk cId="3261131269" sldId="282"/>
            <ac:spMk id="5" creationId="{9DD510A6-8390-41CE-9565-5F031CC8478E}"/>
          </ac:spMkLst>
        </pc:spChg>
        <pc:spChg chg="add del mod">
          <ac:chgData name="Braidan Duffy" userId="8ec18d3d-6fdf-489b-8ea9-501a0a9031aa" providerId="ADAL" clId="{C9BE6575-DAF4-460A-AF26-B7BBA38AFB3C}" dt="2023-01-07T20:05:33.632" v="5446" actId="12084"/>
          <ac:spMkLst>
            <pc:docMk/>
            <pc:sldMk cId="3261131269" sldId="282"/>
            <ac:spMk id="6" creationId="{C0507BB9-CFCE-4592-9B41-22550DD665B0}"/>
          </ac:spMkLst>
        </pc:spChg>
        <pc:graphicFrameChg chg="add mod">
          <ac:chgData name="Braidan Duffy" userId="8ec18d3d-6fdf-489b-8ea9-501a0a9031aa" providerId="ADAL" clId="{C9BE6575-DAF4-460A-AF26-B7BBA38AFB3C}" dt="2023-01-07T20:06:53.126" v="5478" actId="12100"/>
          <ac:graphicFrameMkLst>
            <pc:docMk/>
            <pc:sldMk cId="3261131269" sldId="282"/>
            <ac:graphicFrameMk id="7" creationId="{E7D3AB76-2BA0-4765-8BD0-BFDCB4E31774}"/>
          </ac:graphicFrameMkLst>
        </pc:graphicFrameChg>
      </pc:sldChg>
      <pc:sldChg chg="addSp delSp modSp add mod ord setBg modNotesTx">
        <pc:chgData name="Braidan Duffy" userId="8ec18d3d-6fdf-489b-8ea9-501a0a9031aa" providerId="ADAL" clId="{C9BE6575-DAF4-460A-AF26-B7BBA38AFB3C}" dt="2023-01-07T20:31:48.350" v="7896"/>
        <pc:sldMkLst>
          <pc:docMk/>
          <pc:sldMk cId="3644223834" sldId="283"/>
        </pc:sldMkLst>
        <pc:spChg chg="del mod">
          <ac:chgData name="Braidan Duffy" userId="8ec18d3d-6fdf-489b-8ea9-501a0a9031aa" providerId="ADAL" clId="{C9BE6575-DAF4-460A-AF26-B7BBA38AFB3C}" dt="2023-01-07T20:13:00.042" v="6136" actId="478"/>
          <ac:spMkLst>
            <pc:docMk/>
            <pc:sldMk cId="3644223834" sldId="283"/>
            <ac:spMk id="5" creationId="{E5626A51-53EE-4505-9351-3953C1C5C64A}"/>
          </ac:spMkLst>
        </pc:spChg>
        <pc:spChg chg="mod ord">
          <ac:chgData name="Braidan Duffy" userId="8ec18d3d-6fdf-489b-8ea9-501a0a9031aa" providerId="ADAL" clId="{C9BE6575-DAF4-460A-AF26-B7BBA38AFB3C}" dt="2023-01-07T20:13:08.298" v="6140" actId="1076"/>
          <ac:spMkLst>
            <pc:docMk/>
            <pc:sldMk cId="3644223834" sldId="283"/>
            <ac:spMk id="6" creationId="{60B1FA27-51AD-4316-A99B-A3550BBB3556}"/>
          </ac:spMkLst>
        </pc:spChg>
        <pc:spChg chg="add del mod">
          <ac:chgData name="Braidan Duffy" userId="8ec18d3d-6fdf-489b-8ea9-501a0a9031aa" providerId="ADAL" clId="{C9BE6575-DAF4-460A-AF26-B7BBA38AFB3C}" dt="2023-01-07T20:13:03.322" v="6137" actId="478"/>
          <ac:spMkLst>
            <pc:docMk/>
            <pc:sldMk cId="3644223834" sldId="283"/>
            <ac:spMk id="7" creationId="{145F9C89-EBBA-46E3-B6F3-9E0B2F648B83}"/>
          </ac:spMkLst>
        </pc:spChg>
        <pc:spChg chg="add del">
          <ac:chgData name="Braidan Duffy" userId="8ec18d3d-6fdf-489b-8ea9-501a0a9031aa" providerId="ADAL" clId="{C9BE6575-DAF4-460A-AF26-B7BBA38AFB3C}" dt="2023-01-07T20:11:10.832" v="6023" actId="26606"/>
          <ac:spMkLst>
            <pc:docMk/>
            <pc:sldMk cId="3644223834" sldId="283"/>
            <ac:spMk id="15" creationId="{D2A43A77-DE8F-41BD-950B-368CBC55ED28}"/>
          </ac:spMkLst>
        </pc:spChg>
        <pc:picChg chg="add mod">
          <ac:chgData name="Braidan Duffy" userId="8ec18d3d-6fdf-489b-8ea9-501a0a9031aa" providerId="ADAL" clId="{C9BE6575-DAF4-460A-AF26-B7BBA38AFB3C}" dt="2023-01-07T20:13:06.216" v="6139" actId="1076"/>
          <ac:picMkLst>
            <pc:docMk/>
            <pc:sldMk cId="3644223834" sldId="283"/>
            <ac:picMk id="3" creationId="{98DAAECB-B180-4280-B078-831CB971EBA0}"/>
          </ac:picMkLst>
        </pc:picChg>
        <pc:picChg chg="del mod">
          <ac:chgData name="Braidan Duffy" userId="8ec18d3d-6fdf-489b-8ea9-501a0a9031aa" providerId="ADAL" clId="{C9BE6575-DAF4-460A-AF26-B7BBA38AFB3C}" dt="2023-01-07T20:11:12.458" v="6024" actId="478"/>
          <ac:picMkLst>
            <pc:docMk/>
            <pc:sldMk cId="3644223834" sldId="283"/>
            <ac:picMk id="10" creationId="{32D42365-A3DA-4452-9A6D-52FA86B58F13}"/>
          </ac:picMkLst>
        </pc:picChg>
      </pc:sldChg>
      <pc:sldChg chg="addSp delSp modSp add modTransition">
        <pc:chgData name="Braidan Duffy" userId="8ec18d3d-6fdf-489b-8ea9-501a0a9031aa" providerId="ADAL" clId="{C9BE6575-DAF4-460A-AF26-B7BBA38AFB3C}" dt="2023-01-07T20:38:15.312" v="8216" actId="20577"/>
        <pc:sldMkLst>
          <pc:docMk/>
          <pc:sldMk cId="609342147" sldId="284"/>
        </pc:sldMkLst>
        <pc:spChg chg="del">
          <ac:chgData name="Braidan Duffy" userId="8ec18d3d-6fdf-489b-8ea9-501a0a9031aa" providerId="ADAL" clId="{C9BE6575-DAF4-460A-AF26-B7BBA38AFB3C}" dt="2023-01-07T20:12:37.151" v="6117"/>
          <ac:spMkLst>
            <pc:docMk/>
            <pc:sldMk cId="609342147" sldId="284"/>
            <ac:spMk id="2" creationId="{0CFCB1BE-5441-46D0-8674-5284A526D088}"/>
          </ac:spMkLst>
        </pc:spChg>
        <pc:spChg chg="del">
          <ac:chgData name="Braidan Duffy" userId="8ec18d3d-6fdf-489b-8ea9-501a0a9031aa" providerId="ADAL" clId="{C9BE6575-DAF4-460A-AF26-B7BBA38AFB3C}" dt="2023-01-07T20:12:37.151" v="6117"/>
          <ac:spMkLst>
            <pc:docMk/>
            <pc:sldMk cId="609342147" sldId="284"/>
            <ac:spMk id="3" creationId="{82D931A1-9B3B-404A-9303-18A9B8624BE6}"/>
          </ac:spMkLst>
        </pc:spChg>
        <pc:spChg chg="add mod">
          <ac:chgData name="Braidan Duffy" userId="8ec18d3d-6fdf-489b-8ea9-501a0a9031aa" providerId="ADAL" clId="{C9BE6575-DAF4-460A-AF26-B7BBA38AFB3C}" dt="2023-01-07T20:24:17.525" v="7601" actId="20577"/>
          <ac:spMkLst>
            <pc:docMk/>
            <pc:sldMk cId="609342147" sldId="284"/>
            <ac:spMk id="4" creationId="{92CDEABF-F240-4185-96CE-2D2740E1F128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5" creationId="{6D78FFBA-F680-4548-8AAE-38C018A34122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6" creationId="{7024B658-2D86-45EA-ADFD-20D864F7E7A8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7" creationId="{AC7614EA-B204-4F66-90CB-9A54AFDE1DD4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8" creationId="{6D810B4F-727F-4224-BCA7-0079A1BE9120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9" creationId="{70002B60-740B-40A3-ACEE-CE4D52A128B1}"/>
          </ac:spMkLst>
        </pc:spChg>
        <pc:spChg chg="add del mod">
          <ac:chgData name="Braidan Duffy" userId="8ec18d3d-6fdf-489b-8ea9-501a0a9031aa" providerId="ADAL" clId="{C9BE6575-DAF4-460A-AF26-B7BBA38AFB3C}" dt="2023-01-07T20:17:38.372" v="6900" actId="478"/>
          <ac:spMkLst>
            <pc:docMk/>
            <pc:sldMk cId="609342147" sldId="284"/>
            <ac:spMk id="10" creationId="{20436B6D-D4F0-4C2B-962A-6C944915FED4}"/>
          </ac:spMkLst>
        </pc:spChg>
        <pc:spChg chg="add mod">
          <ac:chgData name="Braidan Duffy" userId="8ec18d3d-6fdf-489b-8ea9-501a0a9031aa" providerId="ADAL" clId="{C9BE6575-DAF4-460A-AF26-B7BBA38AFB3C}" dt="2023-01-07T20:25:27.587" v="7779" actId="1076"/>
          <ac:spMkLst>
            <pc:docMk/>
            <pc:sldMk cId="609342147" sldId="284"/>
            <ac:spMk id="12" creationId="{31E381C5-B706-46B6-A255-321F25793BFF}"/>
          </ac:spMkLst>
        </pc:spChg>
        <pc:graphicFrameChg chg="add mod">
          <ac:chgData name="Braidan Duffy" userId="8ec18d3d-6fdf-489b-8ea9-501a0a9031aa" providerId="ADAL" clId="{C9BE6575-DAF4-460A-AF26-B7BBA38AFB3C}" dt="2023-01-07T20:38:15.312" v="8216" actId="20577"/>
          <ac:graphicFrameMkLst>
            <pc:docMk/>
            <pc:sldMk cId="609342147" sldId="284"/>
            <ac:graphicFrameMk id="11" creationId="{33AD3AE8-A02D-420F-B8AD-300B16AE3512}"/>
          </ac:graphicFrameMkLst>
        </pc:graphicFrameChg>
      </pc:sldChg>
      <pc:sldChg chg="addSp delSp modSp add modTransition modAnim">
        <pc:chgData name="Braidan Duffy" userId="8ec18d3d-6fdf-489b-8ea9-501a0a9031aa" providerId="ADAL" clId="{C9BE6575-DAF4-460A-AF26-B7BBA38AFB3C}" dt="2023-01-07T20:17:06.838" v="6897"/>
        <pc:sldMkLst>
          <pc:docMk/>
          <pc:sldMk cId="1426954506" sldId="285"/>
        </pc:sldMkLst>
        <pc:spChg chg="del">
          <ac:chgData name="Braidan Duffy" userId="8ec18d3d-6fdf-489b-8ea9-501a0a9031aa" providerId="ADAL" clId="{C9BE6575-DAF4-460A-AF26-B7BBA38AFB3C}" dt="2023-01-07T20:12:56.813" v="6135"/>
          <ac:spMkLst>
            <pc:docMk/>
            <pc:sldMk cId="1426954506" sldId="285"/>
            <ac:spMk id="2" creationId="{E49FA617-531F-4F78-94AF-953A1D02A547}"/>
          </ac:spMkLst>
        </pc:spChg>
        <pc:spChg chg="del">
          <ac:chgData name="Braidan Duffy" userId="8ec18d3d-6fdf-489b-8ea9-501a0a9031aa" providerId="ADAL" clId="{C9BE6575-DAF4-460A-AF26-B7BBA38AFB3C}" dt="2023-01-07T20:12:56.813" v="6135"/>
          <ac:spMkLst>
            <pc:docMk/>
            <pc:sldMk cId="1426954506" sldId="285"/>
            <ac:spMk id="3" creationId="{58D07787-8E2D-40BF-B3E8-B98F10AC3064}"/>
          </ac:spMkLst>
        </pc:spChg>
        <pc:spChg chg="add mod">
          <ac:chgData name="Braidan Duffy" userId="8ec18d3d-6fdf-489b-8ea9-501a0a9031aa" providerId="ADAL" clId="{C9BE6575-DAF4-460A-AF26-B7BBA38AFB3C}" dt="2023-01-07T20:13:14.595" v="6155" actId="20577"/>
          <ac:spMkLst>
            <pc:docMk/>
            <pc:sldMk cId="1426954506" sldId="285"/>
            <ac:spMk id="4" creationId="{3DEC48E2-3392-48B3-8043-04D272D12A06}"/>
          </ac:spMkLst>
        </pc:spChg>
        <pc:spChg chg="add mod">
          <ac:chgData name="Braidan Duffy" userId="8ec18d3d-6fdf-489b-8ea9-501a0a9031aa" providerId="ADAL" clId="{C9BE6575-DAF4-460A-AF26-B7BBA38AFB3C}" dt="2023-01-07T20:13:36.662" v="6173" actId="403"/>
          <ac:spMkLst>
            <pc:docMk/>
            <pc:sldMk cId="1426954506" sldId="285"/>
            <ac:spMk id="5" creationId="{C2D713CC-B8B0-41D0-B314-81EFE6804E4C}"/>
          </ac:spMkLst>
        </pc:spChg>
        <pc:spChg chg="add mod">
          <ac:chgData name="Braidan Duffy" userId="8ec18d3d-6fdf-489b-8ea9-501a0a9031aa" providerId="ADAL" clId="{C9BE6575-DAF4-460A-AF26-B7BBA38AFB3C}" dt="2023-01-07T20:16:12.088" v="6774" actId="27636"/>
          <ac:spMkLst>
            <pc:docMk/>
            <pc:sldMk cId="1426954506" sldId="285"/>
            <ac:spMk id="6" creationId="{34196F81-7CA9-42A3-8BCE-BFE8E401F472}"/>
          </ac:spMkLst>
        </pc:spChg>
        <pc:spChg chg="add mod">
          <ac:chgData name="Braidan Duffy" userId="8ec18d3d-6fdf-489b-8ea9-501a0a9031aa" providerId="ADAL" clId="{C9BE6575-DAF4-460A-AF26-B7BBA38AFB3C}" dt="2023-01-07T20:14:26.347" v="6384" actId="403"/>
          <ac:spMkLst>
            <pc:docMk/>
            <pc:sldMk cId="1426954506" sldId="285"/>
            <ac:spMk id="7" creationId="{F9768832-F6E1-4374-B46E-D2D700917EDE}"/>
          </ac:spMkLst>
        </pc:spChg>
        <pc:spChg chg="add mod">
          <ac:chgData name="Braidan Duffy" userId="8ec18d3d-6fdf-489b-8ea9-501a0a9031aa" providerId="ADAL" clId="{C9BE6575-DAF4-460A-AF26-B7BBA38AFB3C}" dt="2023-01-07T20:16:12.089" v="6775" actId="27636"/>
          <ac:spMkLst>
            <pc:docMk/>
            <pc:sldMk cId="1426954506" sldId="285"/>
            <ac:spMk id="8" creationId="{B013F2C9-1AD8-49BF-8224-130D8E8DF8FD}"/>
          </ac:spMkLst>
        </pc:spChg>
        <pc:spChg chg="add mod">
          <ac:chgData name="Braidan Duffy" userId="8ec18d3d-6fdf-489b-8ea9-501a0a9031aa" providerId="ADAL" clId="{C9BE6575-DAF4-460A-AF26-B7BBA38AFB3C}" dt="2023-01-07T20:17:01.327" v="6896" actId="313"/>
          <ac:spMkLst>
            <pc:docMk/>
            <pc:sldMk cId="1426954506" sldId="285"/>
            <ac:spMk id="9" creationId="{34DDC809-2456-4E11-A6FB-CA6B096D8DAD}"/>
          </ac:spMkLst>
        </pc:spChg>
      </pc:sldChg>
      <pc:sldChg chg="addSp delSp modSp add modTransition">
        <pc:chgData name="Braidan Duffy" userId="8ec18d3d-6fdf-489b-8ea9-501a0a9031aa" providerId="ADAL" clId="{C9BE6575-DAF4-460A-AF26-B7BBA38AFB3C}" dt="2023-01-07T20:30:35.364" v="7893" actId="207"/>
        <pc:sldMkLst>
          <pc:docMk/>
          <pc:sldMk cId="248214589" sldId="286"/>
        </pc:sldMkLst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2" creationId="{9769F56E-FB37-4214-AF0C-8529C9C3D7C2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3" creationId="{8CAC56CA-6BB1-44CC-AD50-C95F3D7453A3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4" creationId="{E68CA9B8-CADB-4F4A-8970-FBC2E534921F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5" creationId="{5C9B09CD-FE59-46A7-B900-FED4789AE713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6" creationId="{78246EC9-F2A5-4389-AEB6-38B010F01AC2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7" creationId="{F0770AA2-7F93-45BE-A160-3A47D37BCBB4}"/>
          </ac:spMkLst>
        </pc:spChg>
        <pc:spChg chg="del">
          <ac:chgData name="Braidan Duffy" userId="8ec18d3d-6fdf-489b-8ea9-501a0a9031aa" providerId="ADAL" clId="{C9BE6575-DAF4-460A-AF26-B7BBA38AFB3C}" dt="2023-01-07T20:28:36.159" v="7784"/>
          <ac:spMkLst>
            <pc:docMk/>
            <pc:sldMk cId="248214589" sldId="286"/>
            <ac:spMk id="8" creationId="{0A59897E-41E5-41D0-9072-F61DBA61BFB4}"/>
          </ac:spMkLst>
        </pc:spChg>
        <pc:spChg chg="add mod">
          <ac:chgData name="Braidan Duffy" userId="8ec18d3d-6fdf-489b-8ea9-501a0a9031aa" providerId="ADAL" clId="{C9BE6575-DAF4-460A-AF26-B7BBA38AFB3C}" dt="2023-01-07T20:30:17.477" v="7891" actId="20577"/>
          <ac:spMkLst>
            <pc:docMk/>
            <pc:sldMk cId="248214589" sldId="286"/>
            <ac:spMk id="9" creationId="{F59D2184-A07A-4B72-8C8D-CC82496FFC3D}"/>
          </ac:spMkLst>
        </pc:spChg>
        <pc:spChg chg="add del mod">
          <ac:chgData name="Braidan Duffy" userId="8ec18d3d-6fdf-489b-8ea9-501a0a9031aa" providerId="ADAL" clId="{C9BE6575-DAF4-460A-AF26-B7BBA38AFB3C}" dt="2023-01-07T20:28:48.583" v="7787" actId="478"/>
          <ac:spMkLst>
            <pc:docMk/>
            <pc:sldMk cId="248214589" sldId="286"/>
            <ac:spMk id="10" creationId="{D28701E1-ABF4-4AA3-99A9-99D450957060}"/>
          </ac:spMkLst>
        </pc:spChg>
        <pc:graphicFrameChg chg="add mod">
          <ac:chgData name="Braidan Duffy" userId="8ec18d3d-6fdf-489b-8ea9-501a0a9031aa" providerId="ADAL" clId="{C9BE6575-DAF4-460A-AF26-B7BBA38AFB3C}" dt="2023-01-07T20:30:35.364" v="7893" actId="207"/>
          <ac:graphicFrameMkLst>
            <pc:docMk/>
            <pc:sldMk cId="248214589" sldId="286"/>
            <ac:graphicFrameMk id="11" creationId="{FDDC7E55-76C4-43AE-AF42-614432581AE6}"/>
          </ac:graphicFrameMkLst>
        </pc:graphicFrameChg>
      </pc:sldChg>
      <pc:sldChg chg="addSp delSp modSp add mod modTransition setBg">
        <pc:chgData name="Braidan Duffy" userId="8ec18d3d-6fdf-489b-8ea9-501a0a9031aa" providerId="ADAL" clId="{C9BE6575-DAF4-460A-AF26-B7BBA38AFB3C}" dt="2023-01-07T20:32:48.407" v="7972" actId="20577"/>
        <pc:sldMkLst>
          <pc:docMk/>
          <pc:sldMk cId="2635673130" sldId="287"/>
        </pc:sldMkLst>
        <pc:spChg chg="del">
          <ac:chgData name="Braidan Duffy" userId="8ec18d3d-6fdf-489b-8ea9-501a0a9031aa" providerId="ADAL" clId="{C9BE6575-DAF4-460A-AF26-B7BBA38AFB3C}" dt="2023-01-07T20:31:59.418" v="7898"/>
          <ac:spMkLst>
            <pc:docMk/>
            <pc:sldMk cId="2635673130" sldId="287"/>
            <ac:spMk id="2" creationId="{4D008020-CE74-4390-BF01-DB1058B59189}"/>
          </ac:spMkLst>
        </pc:spChg>
        <pc:spChg chg="del">
          <ac:chgData name="Braidan Duffy" userId="8ec18d3d-6fdf-489b-8ea9-501a0a9031aa" providerId="ADAL" clId="{C9BE6575-DAF4-460A-AF26-B7BBA38AFB3C}" dt="2023-01-07T20:31:59.418" v="7898"/>
          <ac:spMkLst>
            <pc:docMk/>
            <pc:sldMk cId="2635673130" sldId="287"/>
            <ac:spMk id="3" creationId="{5BC02704-AC2D-4A67-AE41-FDAD0DBAA250}"/>
          </ac:spMkLst>
        </pc:spChg>
        <pc:spChg chg="add mod">
          <ac:chgData name="Braidan Duffy" userId="8ec18d3d-6fdf-489b-8ea9-501a0a9031aa" providerId="ADAL" clId="{C9BE6575-DAF4-460A-AF26-B7BBA38AFB3C}" dt="2023-01-07T20:32:48.407" v="7972" actId="20577"/>
          <ac:spMkLst>
            <pc:docMk/>
            <pc:sldMk cId="2635673130" sldId="287"/>
            <ac:spMk id="4" creationId="{36BE5C9E-6B16-498E-87B5-4AE3154F16A4}"/>
          </ac:spMkLst>
        </pc:spChg>
        <pc:spChg chg="add mod ord">
          <ac:chgData name="Braidan Duffy" userId="8ec18d3d-6fdf-489b-8ea9-501a0a9031aa" providerId="ADAL" clId="{C9BE6575-DAF4-460A-AF26-B7BBA38AFB3C}" dt="2023-01-07T20:32:32.717" v="7944" actId="20577"/>
          <ac:spMkLst>
            <pc:docMk/>
            <pc:sldMk cId="2635673130" sldId="287"/>
            <ac:spMk id="5" creationId="{D9928683-9C69-4D70-9063-5DB26CDC3A28}"/>
          </ac:spMkLst>
        </pc:spChg>
        <pc:picChg chg="add mod">
          <ac:chgData name="Braidan Duffy" userId="8ec18d3d-6fdf-489b-8ea9-501a0a9031aa" providerId="ADAL" clId="{C9BE6575-DAF4-460A-AF26-B7BBA38AFB3C}" dt="2023-01-07T20:32:18.020" v="7900" actId="26606"/>
          <ac:picMkLst>
            <pc:docMk/>
            <pc:sldMk cId="2635673130" sldId="287"/>
            <ac:picMk id="7" creationId="{6F53986B-09CA-4A44-99C1-451E3C2EABEB}"/>
          </ac:picMkLst>
        </pc:picChg>
      </pc:sldChg>
      <pc:sldChg chg="add del">
        <pc:chgData name="Braidan Duffy" userId="8ec18d3d-6fdf-489b-8ea9-501a0a9031aa" providerId="ADAL" clId="{C9BE6575-DAF4-460A-AF26-B7BBA38AFB3C}" dt="2023-01-07T20:42:09.817" v="8256" actId="2696"/>
        <pc:sldMkLst>
          <pc:docMk/>
          <pc:sldMk cId="225731870" sldId="288"/>
        </pc:sldMkLst>
      </pc:sldChg>
      <pc:sldChg chg="addSp delSp modSp add modAnim">
        <pc:chgData name="Braidan Duffy" userId="8ec18d3d-6fdf-489b-8ea9-501a0a9031aa" providerId="ADAL" clId="{C9BE6575-DAF4-460A-AF26-B7BBA38AFB3C}" dt="2023-01-07T20:46:24.197" v="8467"/>
        <pc:sldMkLst>
          <pc:docMk/>
          <pc:sldMk cId="960645430" sldId="289"/>
        </pc:sldMkLst>
        <pc:spChg chg="add del mod">
          <ac:chgData name="Braidan Duffy" userId="8ec18d3d-6fdf-489b-8ea9-501a0a9031aa" providerId="ADAL" clId="{C9BE6575-DAF4-460A-AF26-B7BBA38AFB3C}" dt="2023-01-07T20:43:26.848" v="8311" actId="478"/>
          <ac:spMkLst>
            <pc:docMk/>
            <pc:sldMk cId="960645430" sldId="289"/>
            <ac:spMk id="3" creationId="{4D9515F8-67E0-45E1-80C0-C1139355FDD5}"/>
          </ac:spMkLst>
        </pc:spChg>
        <pc:spChg chg="add mod">
          <ac:chgData name="Braidan Duffy" userId="8ec18d3d-6fdf-489b-8ea9-501a0a9031aa" providerId="ADAL" clId="{C9BE6575-DAF4-460A-AF26-B7BBA38AFB3C}" dt="2023-01-07T20:44:53.262" v="8463" actId="404"/>
          <ac:spMkLst>
            <pc:docMk/>
            <pc:sldMk cId="960645430" sldId="289"/>
            <ac:spMk id="4" creationId="{DEF6D46C-1D96-47CF-93DC-BADACCE9A548}"/>
          </ac:spMkLst>
        </pc:spChg>
        <pc:spChg chg="mod">
          <ac:chgData name="Braidan Duffy" userId="8ec18d3d-6fdf-489b-8ea9-501a0a9031aa" providerId="ADAL" clId="{C9BE6575-DAF4-460A-AF26-B7BBA38AFB3C}" dt="2023-01-07T20:44:33.672" v="8440" actId="20577"/>
          <ac:spMkLst>
            <pc:docMk/>
            <pc:sldMk cId="960645430" sldId="289"/>
            <ac:spMk id="9" creationId="{CA53425C-8741-416E-9412-478E23C43D0C}"/>
          </ac:spMkLst>
        </pc:spChg>
        <pc:spChg chg="mod">
          <ac:chgData name="Braidan Duffy" userId="8ec18d3d-6fdf-489b-8ea9-501a0a9031aa" providerId="ADAL" clId="{C9BE6575-DAF4-460A-AF26-B7BBA38AFB3C}" dt="2023-01-07T20:44:42.538" v="8456" actId="20577"/>
          <ac:spMkLst>
            <pc:docMk/>
            <pc:sldMk cId="960645430" sldId="289"/>
            <ac:spMk id="10" creationId="{EAC20BD0-4CA2-4434-AE0B-3CA125738977}"/>
          </ac:spMkLst>
        </pc:spChg>
        <pc:picChg chg="del">
          <ac:chgData name="Braidan Duffy" userId="8ec18d3d-6fdf-489b-8ea9-501a0a9031aa" providerId="ADAL" clId="{C9BE6575-DAF4-460A-AF26-B7BBA38AFB3C}" dt="2023-01-07T20:42:34.196" v="8257" actId="478"/>
          <ac:picMkLst>
            <pc:docMk/>
            <pc:sldMk cId="960645430" sldId="289"/>
            <ac:picMk id="8" creationId="{AC4F761F-FC70-4D42-916A-079780FD560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Grade Weights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A0C4-43F4-B77E-559AF0DCE5E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0C4-43F4-B77E-559AF0DCE5E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0C4-43F4-B77E-559AF0DCE5E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0C4-43F4-B77E-559AF0DCE5E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0C4-43F4-B77E-559AF0DCE5EF}"/>
              </c:ext>
            </c:extLst>
          </c:dPt>
          <c:dLbls>
            <c:dLbl>
              <c:idx val="0"/>
              <c:layout>
                <c:manualLayout>
                  <c:x val="-0.20179099386498292"/>
                  <c:y val="-1.901029750647602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ln w="6350"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6FF4537-7E20-409B-8C34-78CA9D72CF62}" type="CATEGORYNAME">
                      <a:rPr lang="en-US" sz="2400">
                        <a:solidFill>
                          <a:schemeClr val="bg1"/>
                        </a:solidFill>
                      </a:rPr>
                      <a:pPr>
                        <a:defRPr sz="1400">
                          <a:ln w="635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[CATEGORY NAME]</a:t>
                    </a:fld>
                    <a:r>
                      <a:rPr lang="en-US" sz="2400" baseline="0" dirty="0">
                        <a:solidFill>
                          <a:schemeClr val="bg1"/>
                        </a:solidFill>
                      </a:rPr>
                      <a:t>, </a:t>
                    </a:r>
                    <a:fld id="{E128D4A8-3564-4B94-B3FB-DED5F8BD073E}" type="VALUE">
                      <a:rPr lang="en-US" sz="2400" baseline="0">
                        <a:solidFill>
                          <a:schemeClr val="bg1"/>
                        </a:solidFill>
                      </a:rPr>
                      <a:pPr>
                        <a:defRPr sz="1400">
                          <a:ln w="6350"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defRPr>
                      </a:pPr>
                      <a:t>[VALUE]</a:t>
                    </a:fld>
                    <a:endParaRPr lang="en-US" sz="2400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ln w="6350">
                        <a:noFill/>
                      </a:ln>
                      <a:solidFill>
                        <a:schemeClr val="tx1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0C4-43F4-B77E-559AF0DCE5EF}"/>
                </c:ext>
              </c:extLst>
            </c:dLbl>
            <c:dLbl>
              <c:idx val="1"/>
              <c:layout>
                <c:manualLayout>
                  <c:x val="-9.5579726999525105E-2"/>
                  <c:y val="-0.12840327118611486"/>
                </c:manualLayout>
              </c:layout>
              <c:tx>
                <c:rich>
                  <a:bodyPr/>
                  <a:lstStyle/>
                  <a:p>
                    <a:fld id="{BC261A39-1D67-44FE-9FB7-A9E63807D058}" type="CATEGORYNAME">
                      <a:rPr lang="en-US" sz="2400">
                        <a:solidFill>
                          <a:schemeClr val="tx1"/>
                        </a:solidFill>
                        <a:effectLst/>
                      </a:rPr>
                      <a:pPr/>
                      <a:t>[CATEGORY NAME]</a:t>
                    </a:fld>
                    <a:r>
                      <a:rPr lang="en-US" sz="2400" baseline="0" dirty="0">
                        <a:solidFill>
                          <a:schemeClr val="tx1"/>
                        </a:solidFill>
                        <a:effectLst/>
                      </a:rPr>
                      <a:t>, </a:t>
                    </a:r>
                    <a:fld id="{2C008324-411E-4DD9-AF1A-EAA504A464D8}" type="VALUE">
                      <a:rPr lang="en-US" sz="2400" baseline="0">
                        <a:solidFill>
                          <a:schemeClr val="tx1"/>
                        </a:solidFill>
                        <a:effectLst/>
                      </a:rPr>
                      <a:pPr/>
                      <a:t>[VALUE]</a:t>
                    </a:fld>
                    <a:endParaRPr lang="en-US" sz="2400" baseline="0" dirty="0">
                      <a:solidFill>
                        <a:schemeClr val="tx1"/>
                      </a:solidFill>
                      <a:effectLst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A0C4-43F4-B77E-559AF0DCE5EF}"/>
                </c:ext>
              </c:extLst>
            </c:dLbl>
            <c:dLbl>
              <c:idx val="2"/>
              <c:layout>
                <c:manualLayout>
                  <c:x val="1.3209896607833858E-3"/>
                  <c:y val="-0.10926452208190761"/>
                </c:manualLayout>
              </c:layout>
              <c:tx>
                <c:rich>
                  <a:bodyPr/>
                  <a:lstStyle/>
                  <a:p>
                    <a:fld id="{9E1DB246-052F-49D2-8B9A-D6C4CE206852}" type="CATEGORYNAME">
                      <a:rPr lang="en-US" sz="2400"/>
                      <a:pPr/>
                      <a:t>[CATEGORY NAME]</a:t>
                    </a:fld>
                    <a:r>
                      <a:rPr lang="en-US" sz="2400" baseline="0" dirty="0"/>
                      <a:t>, </a:t>
                    </a:r>
                    <a:fld id="{BFD05929-978B-4C66-827E-E69BF6B1656B}" type="VALUE">
                      <a:rPr lang="en-US" sz="2400" baseline="0"/>
                      <a:pPr/>
                      <a:t>[VALUE]</a:t>
                    </a:fld>
                    <a:endParaRPr lang="en-US" sz="2400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84230845589096"/>
                      <c:h val="0.140522993824083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0C4-43F4-B77E-559AF0DCE5EF}"/>
                </c:ext>
              </c:extLst>
            </c:dLbl>
            <c:dLbl>
              <c:idx val="3"/>
              <c:layout>
                <c:manualLayout>
                  <c:x val="-2.241230059248071E-2"/>
                  <c:y val="4.8452481621989764E-2"/>
                </c:manualLayout>
              </c:layout>
              <c:tx>
                <c:rich>
                  <a:bodyPr/>
                  <a:lstStyle/>
                  <a:p>
                    <a:fld id="{9BAB929B-D5FE-46F5-830C-6022C421C518}" type="CATEGORYNAME">
                      <a:rPr lang="en-US" sz="2400">
                        <a:effectLst/>
                      </a:rPr>
                      <a:pPr/>
                      <a:t>[CATEGORY NAME]</a:t>
                    </a:fld>
                    <a:r>
                      <a:rPr lang="en-US" sz="2400" baseline="0" dirty="0">
                        <a:effectLst/>
                      </a:rPr>
                      <a:t>, </a:t>
                    </a:r>
                    <a:fld id="{59077F35-9E51-4CC5-AAF9-87FEDCED4E0A}" type="VALUE">
                      <a:rPr lang="en-US" sz="2400" baseline="0">
                        <a:effectLst/>
                      </a:rPr>
                      <a:pPr/>
                      <a:t>[VALUE]</a:t>
                    </a:fld>
                    <a:endParaRPr lang="en-US" sz="2400" baseline="0" dirty="0">
                      <a:effectLst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37755171554695"/>
                      <c:h val="0.140522993824083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0C4-43F4-B77E-559AF0DCE5EF}"/>
                </c:ext>
              </c:extLst>
            </c:dLbl>
            <c:dLbl>
              <c:idx val="4"/>
              <c:layout>
                <c:manualLayout>
                  <c:x val="7.9479808163932644E-2"/>
                  <c:y val="0.13828560053996386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C4-43F4-B77E-559AF0DCE5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 w="6350">
                      <a:noFill/>
                    </a:ln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4"/>
                <c:pt idx="0">
                  <c:v>Reports</c:v>
                </c:pt>
                <c:pt idx="1">
                  <c:v>Exams</c:v>
                </c:pt>
                <c:pt idx="2">
                  <c:v>Assignments</c:v>
                </c:pt>
                <c:pt idx="3">
                  <c:v>Participation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</c:v>
                </c:pt>
                <c:pt idx="1">
                  <c:v>0.2</c:v>
                </c:pt>
                <c:pt idx="2">
                  <c:v>0.15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C4-43F4-B77E-559AF0DCE5E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96CE0-B350-44EB-B6CF-76199443C4C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AE88B4D3-6F94-4B2D-9EB0-FD4654FFB71F}">
      <dgm:prSet phldrT="[Text]"/>
      <dgm:spPr/>
      <dgm:t>
        <a:bodyPr/>
        <a:lstStyle/>
        <a:p>
          <a:r>
            <a:rPr lang="en-US" dirty="0"/>
            <a:t>Principal Investigator (PI)</a:t>
          </a:r>
        </a:p>
      </dgm:t>
    </dgm:pt>
    <dgm:pt modelId="{B08379D7-5623-4CE4-A355-8D990134F4FC}" type="parTrans" cxnId="{D67F61BC-2A38-4403-B147-B2C4A20D200A}">
      <dgm:prSet/>
      <dgm:spPr/>
      <dgm:t>
        <a:bodyPr/>
        <a:lstStyle/>
        <a:p>
          <a:endParaRPr lang="en-US"/>
        </a:p>
      </dgm:t>
    </dgm:pt>
    <dgm:pt modelId="{33F3DDAE-56C9-4786-A3D6-23B126D60288}" type="sibTrans" cxnId="{D67F61BC-2A38-4403-B147-B2C4A20D200A}">
      <dgm:prSet/>
      <dgm:spPr/>
      <dgm:t>
        <a:bodyPr/>
        <a:lstStyle/>
        <a:p>
          <a:endParaRPr lang="en-US"/>
        </a:p>
      </dgm:t>
    </dgm:pt>
    <dgm:pt modelId="{EC8684DF-9C39-41B8-B9B1-7FDB44BF2F0C}">
      <dgm:prSet phldrT="[Text]"/>
      <dgm:spPr/>
      <dgm:t>
        <a:bodyPr/>
        <a:lstStyle/>
        <a:p>
          <a:r>
            <a:rPr lang="en-US" dirty="0"/>
            <a:t>Technician</a:t>
          </a:r>
        </a:p>
      </dgm:t>
    </dgm:pt>
    <dgm:pt modelId="{A531F4B4-7936-4416-9D4E-C05AE54A7EF7}" type="parTrans" cxnId="{128E112F-ACB2-41AC-A00C-19856ADE5844}">
      <dgm:prSet/>
      <dgm:spPr/>
      <dgm:t>
        <a:bodyPr/>
        <a:lstStyle/>
        <a:p>
          <a:endParaRPr lang="en-US"/>
        </a:p>
      </dgm:t>
    </dgm:pt>
    <dgm:pt modelId="{40A5EA67-33AB-4C25-A1A8-2791F2AE4162}" type="sibTrans" cxnId="{128E112F-ACB2-41AC-A00C-19856ADE5844}">
      <dgm:prSet/>
      <dgm:spPr/>
      <dgm:t>
        <a:bodyPr/>
        <a:lstStyle/>
        <a:p>
          <a:endParaRPr lang="en-US"/>
        </a:p>
      </dgm:t>
    </dgm:pt>
    <dgm:pt modelId="{CE0C40C0-DE3D-442F-8120-1B35580F45B5}">
      <dgm:prSet phldrT="[Text]"/>
      <dgm:spPr/>
      <dgm:t>
        <a:bodyPr/>
        <a:lstStyle/>
        <a:p>
          <a:r>
            <a:rPr lang="en-US" dirty="0"/>
            <a:t>Safety Coordinator (SC)</a:t>
          </a:r>
        </a:p>
      </dgm:t>
    </dgm:pt>
    <dgm:pt modelId="{EFBCA4B7-CCCA-4159-ADE2-5F9444E7490D}" type="parTrans" cxnId="{04A51A14-DE66-470E-B1A0-D3AE8DC9634A}">
      <dgm:prSet/>
      <dgm:spPr/>
      <dgm:t>
        <a:bodyPr/>
        <a:lstStyle/>
        <a:p>
          <a:endParaRPr lang="en-US"/>
        </a:p>
      </dgm:t>
    </dgm:pt>
    <dgm:pt modelId="{4A45B9F5-F9A3-4AC9-BE9E-4251B7FEBCDE}" type="sibTrans" cxnId="{04A51A14-DE66-470E-B1A0-D3AE8DC9634A}">
      <dgm:prSet/>
      <dgm:spPr/>
      <dgm:t>
        <a:bodyPr/>
        <a:lstStyle/>
        <a:p>
          <a:endParaRPr lang="en-US"/>
        </a:p>
      </dgm:t>
    </dgm:pt>
    <dgm:pt modelId="{3D059FE6-D925-4AC5-8428-8B613E2A0756}">
      <dgm:prSet phldrT="[Text]"/>
      <dgm:spPr/>
      <dgm:t>
        <a:bodyPr/>
        <a:lstStyle/>
        <a:p>
          <a:r>
            <a:rPr lang="en-US" dirty="0"/>
            <a:t>Responsible for the team organization, submissions, delegations, and broad research objectives</a:t>
          </a:r>
        </a:p>
      </dgm:t>
    </dgm:pt>
    <dgm:pt modelId="{91166A92-4D8F-480B-BF48-767450D3C696}" type="parTrans" cxnId="{967D3640-4E0E-4335-939B-A8CF0E8735ED}">
      <dgm:prSet/>
      <dgm:spPr/>
      <dgm:t>
        <a:bodyPr/>
        <a:lstStyle/>
        <a:p>
          <a:endParaRPr lang="en-US"/>
        </a:p>
      </dgm:t>
    </dgm:pt>
    <dgm:pt modelId="{49E88FEA-C96E-45F6-9996-D642D1AF9C52}" type="sibTrans" cxnId="{967D3640-4E0E-4335-939B-A8CF0E8735ED}">
      <dgm:prSet/>
      <dgm:spPr/>
      <dgm:t>
        <a:bodyPr/>
        <a:lstStyle/>
        <a:p>
          <a:endParaRPr lang="en-US"/>
        </a:p>
      </dgm:t>
    </dgm:pt>
    <dgm:pt modelId="{27484A6B-4B9B-4021-A899-555B805E8FF1}">
      <dgm:prSet phldrT="[Text]"/>
      <dgm:spPr/>
      <dgm:t>
        <a:bodyPr/>
        <a:lstStyle/>
        <a:p>
          <a:r>
            <a:rPr lang="en-US" b="1" dirty="0"/>
            <a:t>Must be a graduate student</a:t>
          </a:r>
        </a:p>
      </dgm:t>
    </dgm:pt>
    <dgm:pt modelId="{AE9F4A52-2A66-46C9-87C3-5439B6656C89}" type="parTrans" cxnId="{02DE3FC1-840C-49F7-9163-B8DBF24153BE}">
      <dgm:prSet/>
      <dgm:spPr/>
      <dgm:t>
        <a:bodyPr/>
        <a:lstStyle/>
        <a:p>
          <a:endParaRPr lang="en-US"/>
        </a:p>
      </dgm:t>
    </dgm:pt>
    <dgm:pt modelId="{59F254F1-8CD6-47CB-A5BE-9A491ECF4DFC}" type="sibTrans" cxnId="{02DE3FC1-840C-49F7-9163-B8DBF24153BE}">
      <dgm:prSet/>
      <dgm:spPr/>
      <dgm:t>
        <a:bodyPr/>
        <a:lstStyle/>
        <a:p>
          <a:endParaRPr lang="en-US"/>
        </a:p>
      </dgm:t>
    </dgm:pt>
    <dgm:pt modelId="{FC0B9291-0162-4ADE-8586-CFEBAE7A6F4E}">
      <dgm:prSet phldrT="[Text]"/>
      <dgm:spPr/>
      <dgm:t>
        <a:bodyPr/>
        <a:lstStyle/>
        <a:p>
          <a:r>
            <a:rPr lang="en-US" dirty="0"/>
            <a:t>Responsible for the proper care and maintenance of the equipment</a:t>
          </a:r>
        </a:p>
      </dgm:t>
    </dgm:pt>
    <dgm:pt modelId="{E46EC8EE-18CB-4330-9EE8-2FC46C9B37D4}" type="parTrans" cxnId="{89350B0B-4904-4CBE-AA6F-263D08F5DE78}">
      <dgm:prSet/>
      <dgm:spPr/>
      <dgm:t>
        <a:bodyPr/>
        <a:lstStyle/>
        <a:p>
          <a:endParaRPr lang="en-US"/>
        </a:p>
      </dgm:t>
    </dgm:pt>
    <dgm:pt modelId="{5D05EE6E-AE7B-408D-A89A-DB07896D4E65}" type="sibTrans" cxnId="{89350B0B-4904-4CBE-AA6F-263D08F5DE78}">
      <dgm:prSet/>
      <dgm:spPr/>
      <dgm:t>
        <a:bodyPr/>
        <a:lstStyle/>
        <a:p>
          <a:endParaRPr lang="en-US"/>
        </a:p>
      </dgm:t>
    </dgm:pt>
    <dgm:pt modelId="{920ADF7E-7B64-49AE-BC4E-0B9AFFD15F3F}">
      <dgm:prSet phldrT="[Text]"/>
      <dgm:spPr/>
      <dgm:t>
        <a:bodyPr/>
        <a:lstStyle/>
        <a:p>
          <a:r>
            <a:rPr lang="en-US" dirty="0"/>
            <a:t>Responsible for transportation, deployment, and recovery</a:t>
          </a:r>
        </a:p>
      </dgm:t>
    </dgm:pt>
    <dgm:pt modelId="{D06BC6C0-7376-47D5-80EA-26F2D6CB20F7}" type="parTrans" cxnId="{CE017FED-38C9-4A20-AA26-0DF76C842F01}">
      <dgm:prSet/>
      <dgm:spPr/>
      <dgm:t>
        <a:bodyPr/>
        <a:lstStyle/>
        <a:p>
          <a:endParaRPr lang="en-US"/>
        </a:p>
      </dgm:t>
    </dgm:pt>
    <dgm:pt modelId="{A5BF1DA2-9228-40F2-8EB9-6F651FF071FC}" type="sibTrans" cxnId="{CE017FED-38C9-4A20-AA26-0DF76C842F01}">
      <dgm:prSet/>
      <dgm:spPr/>
      <dgm:t>
        <a:bodyPr/>
        <a:lstStyle/>
        <a:p>
          <a:endParaRPr lang="en-US"/>
        </a:p>
      </dgm:t>
    </dgm:pt>
    <dgm:pt modelId="{23FD1265-0CCE-4B16-A8D8-F5B3013EA857}">
      <dgm:prSet phldrT="[Text]"/>
      <dgm:spPr/>
      <dgm:t>
        <a:bodyPr/>
        <a:lstStyle/>
        <a:p>
          <a:r>
            <a:rPr lang="en-US" dirty="0"/>
            <a:t>Responsible for training members on operation (</a:t>
          </a:r>
          <a:r>
            <a:rPr lang="en-US" i="1" dirty="0"/>
            <a:t>hint:</a:t>
          </a:r>
          <a:r>
            <a:rPr lang="en-US" i="0" dirty="0"/>
            <a:t> this will be very important for the midterm…)</a:t>
          </a:r>
          <a:endParaRPr lang="en-US" dirty="0"/>
        </a:p>
      </dgm:t>
    </dgm:pt>
    <dgm:pt modelId="{F42FF638-2DB3-44EF-A977-6E6456948E65}" type="parTrans" cxnId="{ADA1A742-5016-4896-8A10-C6D7E7509A67}">
      <dgm:prSet/>
      <dgm:spPr/>
      <dgm:t>
        <a:bodyPr/>
        <a:lstStyle/>
        <a:p>
          <a:endParaRPr lang="en-US"/>
        </a:p>
      </dgm:t>
    </dgm:pt>
    <dgm:pt modelId="{4ABD4DD7-1487-4AFB-9DAD-189E394E40A4}" type="sibTrans" cxnId="{ADA1A742-5016-4896-8A10-C6D7E7509A67}">
      <dgm:prSet/>
      <dgm:spPr/>
      <dgm:t>
        <a:bodyPr/>
        <a:lstStyle/>
        <a:p>
          <a:endParaRPr lang="en-US"/>
        </a:p>
      </dgm:t>
    </dgm:pt>
    <dgm:pt modelId="{712D49F7-2B61-4918-AFDD-3D0040D20999}">
      <dgm:prSet phldrT="[Text]"/>
      <dgm:spPr/>
      <dgm:t>
        <a:bodyPr/>
        <a:lstStyle/>
        <a:p>
          <a:r>
            <a:rPr lang="en-US" dirty="0"/>
            <a:t>Responsible for team safety during deployments</a:t>
          </a:r>
        </a:p>
      </dgm:t>
    </dgm:pt>
    <dgm:pt modelId="{15DFA171-0188-4719-9392-B02DC067F73B}" type="parTrans" cxnId="{80E30A1B-B73B-4196-985E-8BD4E7B69C26}">
      <dgm:prSet/>
      <dgm:spPr/>
      <dgm:t>
        <a:bodyPr/>
        <a:lstStyle/>
        <a:p>
          <a:endParaRPr lang="en-US"/>
        </a:p>
      </dgm:t>
    </dgm:pt>
    <dgm:pt modelId="{B5ADE6D4-B6F7-4284-B7B0-8F7677F64496}" type="sibTrans" cxnId="{80E30A1B-B73B-4196-985E-8BD4E7B69C26}">
      <dgm:prSet/>
      <dgm:spPr/>
      <dgm:t>
        <a:bodyPr/>
        <a:lstStyle/>
        <a:p>
          <a:endParaRPr lang="en-US"/>
        </a:p>
      </dgm:t>
    </dgm:pt>
    <dgm:pt modelId="{19FE6D2A-90FA-4156-8EDC-39F3642AE301}">
      <dgm:prSet phldrT="[Text]"/>
      <dgm:spPr/>
      <dgm:t>
        <a:bodyPr/>
        <a:lstStyle/>
        <a:p>
          <a:r>
            <a:rPr lang="en-US" dirty="0"/>
            <a:t>Responsible for caring for, maintaining, stocking and carrying the team’s first aid kit</a:t>
          </a:r>
        </a:p>
      </dgm:t>
    </dgm:pt>
    <dgm:pt modelId="{B79C3FE0-0CED-4B18-AE0E-05E3CC985CC4}" type="parTrans" cxnId="{9C4D18F9-2517-4095-901E-4B30919FAA6F}">
      <dgm:prSet/>
      <dgm:spPr/>
      <dgm:t>
        <a:bodyPr/>
        <a:lstStyle/>
        <a:p>
          <a:endParaRPr lang="en-US"/>
        </a:p>
      </dgm:t>
    </dgm:pt>
    <dgm:pt modelId="{E4578600-2CCB-448A-A6F4-7B085F38B44F}" type="sibTrans" cxnId="{9C4D18F9-2517-4095-901E-4B30919FAA6F}">
      <dgm:prSet/>
      <dgm:spPr/>
      <dgm:t>
        <a:bodyPr/>
        <a:lstStyle/>
        <a:p>
          <a:endParaRPr lang="en-US"/>
        </a:p>
      </dgm:t>
    </dgm:pt>
    <dgm:pt modelId="{B5A4B0DB-2BB4-476D-A969-272F3CCDBC6A}">
      <dgm:prSet phldrT="[Text]"/>
      <dgm:spPr/>
      <dgm:t>
        <a:bodyPr/>
        <a:lstStyle/>
        <a:p>
          <a:r>
            <a:rPr lang="en-US" dirty="0"/>
            <a:t>Leads the RMA before the start of every deployment</a:t>
          </a:r>
        </a:p>
      </dgm:t>
    </dgm:pt>
    <dgm:pt modelId="{6D980CFE-D2AC-4E29-9EA2-7F7D991BCE39}" type="parTrans" cxnId="{9D7FD91F-2A00-495A-9308-1B0A575EEE88}">
      <dgm:prSet/>
      <dgm:spPr/>
      <dgm:t>
        <a:bodyPr/>
        <a:lstStyle/>
        <a:p>
          <a:endParaRPr lang="en-US"/>
        </a:p>
      </dgm:t>
    </dgm:pt>
    <dgm:pt modelId="{08B7D5E6-D424-40D1-A475-46A1F1E5DED6}" type="sibTrans" cxnId="{9D7FD91F-2A00-495A-9308-1B0A575EEE88}">
      <dgm:prSet/>
      <dgm:spPr/>
      <dgm:t>
        <a:bodyPr/>
        <a:lstStyle/>
        <a:p>
          <a:endParaRPr lang="en-US"/>
        </a:p>
      </dgm:t>
    </dgm:pt>
    <dgm:pt modelId="{4B8B6888-1371-42A5-9805-780999495661}">
      <dgm:prSet phldrT="[Text]"/>
      <dgm:spPr/>
      <dgm:t>
        <a:bodyPr/>
        <a:lstStyle/>
        <a:p>
          <a:r>
            <a:rPr lang="en-US" b="1" dirty="0"/>
            <a:t>Cannot be a surfer</a:t>
          </a:r>
        </a:p>
      </dgm:t>
    </dgm:pt>
    <dgm:pt modelId="{7716689F-C896-4A5B-8164-5BB1DAF61B75}" type="parTrans" cxnId="{5E7953BA-D180-4D4F-91F6-4AE37BC92618}">
      <dgm:prSet/>
      <dgm:spPr/>
      <dgm:t>
        <a:bodyPr/>
        <a:lstStyle/>
        <a:p>
          <a:endParaRPr lang="en-US"/>
        </a:p>
      </dgm:t>
    </dgm:pt>
    <dgm:pt modelId="{3BAA9DD0-7E1A-4CE9-BF05-0B97BB0FF627}" type="sibTrans" cxnId="{5E7953BA-D180-4D4F-91F6-4AE37BC92618}">
      <dgm:prSet/>
      <dgm:spPr/>
      <dgm:t>
        <a:bodyPr/>
        <a:lstStyle/>
        <a:p>
          <a:endParaRPr lang="en-US"/>
        </a:p>
      </dgm:t>
    </dgm:pt>
    <dgm:pt modelId="{2169233C-D9A4-4AAF-8795-E5586B977405}">
      <dgm:prSet phldrT="[Text]"/>
      <dgm:spPr/>
      <dgm:t>
        <a:bodyPr/>
        <a:lstStyle/>
        <a:p>
          <a:endParaRPr lang="en-US" b="1" dirty="0"/>
        </a:p>
      </dgm:t>
    </dgm:pt>
    <dgm:pt modelId="{4B7C6C50-26C1-4C7E-9434-00D2CBA8CC6B}" type="parTrans" cxnId="{E8B67DBF-A68D-40E8-B38F-BF13FD9A44FA}">
      <dgm:prSet/>
      <dgm:spPr/>
      <dgm:t>
        <a:bodyPr/>
        <a:lstStyle/>
        <a:p>
          <a:endParaRPr lang="en-US"/>
        </a:p>
      </dgm:t>
    </dgm:pt>
    <dgm:pt modelId="{DE0FEF25-7492-43DB-84F2-505D11F16EAB}" type="sibTrans" cxnId="{E8B67DBF-A68D-40E8-B38F-BF13FD9A44FA}">
      <dgm:prSet/>
      <dgm:spPr/>
      <dgm:t>
        <a:bodyPr/>
        <a:lstStyle/>
        <a:p>
          <a:endParaRPr lang="en-US"/>
        </a:p>
      </dgm:t>
    </dgm:pt>
    <dgm:pt modelId="{FF6E8121-8672-4F81-A34E-0DA5EDDD4B4C}">
      <dgm:prSet phldrT="[Text]"/>
      <dgm:spPr/>
      <dgm:t>
        <a:bodyPr/>
        <a:lstStyle/>
        <a:p>
          <a:r>
            <a:rPr lang="en-US" dirty="0"/>
            <a:t>Responsible for team coordination, training, and mentoring members</a:t>
          </a:r>
        </a:p>
      </dgm:t>
    </dgm:pt>
    <dgm:pt modelId="{2E400987-FB1D-4656-9AD7-FD54DF4B3789}" type="parTrans" cxnId="{75CEF104-B6E8-46F1-A131-4F5209648A49}">
      <dgm:prSet/>
      <dgm:spPr/>
    </dgm:pt>
    <dgm:pt modelId="{A056A917-D79A-41EA-9AB5-72DCC4DD53BF}" type="sibTrans" cxnId="{75CEF104-B6E8-46F1-A131-4F5209648A49}">
      <dgm:prSet/>
      <dgm:spPr/>
    </dgm:pt>
    <dgm:pt modelId="{AE339371-BCEF-45A9-B473-7C648DF1E25D}" type="pres">
      <dgm:prSet presAssocID="{5BC96CE0-B350-44EB-B6CF-76199443C4C7}" presName="diagram" presStyleCnt="0">
        <dgm:presLayoutVars>
          <dgm:dir/>
          <dgm:animLvl val="lvl"/>
          <dgm:resizeHandles val="exact"/>
        </dgm:presLayoutVars>
      </dgm:prSet>
      <dgm:spPr/>
    </dgm:pt>
    <dgm:pt modelId="{E36FFFCF-9E74-4502-A0D9-637FCD9FE33E}" type="pres">
      <dgm:prSet presAssocID="{AE88B4D3-6F94-4B2D-9EB0-FD4654FFB71F}" presName="compNode" presStyleCnt="0"/>
      <dgm:spPr/>
    </dgm:pt>
    <dgm:pt modelId="{5F909679-850C-4448-9B18-C7CA368F934B}" type="pres">
      <dgm:prSet presAssocID="{AE88B4D3-6F94-4B2D-9EB0-FD4654FFB71F}" presName="childRect" presStyleLbl="bgAcc1" presStyleIdx="0" presStyleCnt="3">
        <dgm:presLayoutVars>
          <dgm:bulletEnabled val="1"/>
        </dgm:presLayoutVars>
      </dgm:prSet>
      <dgm:spPr/>
    </dgm:pt>
    <dgm:pt modelId="{B6BFA3C0-590B-4616-958D-0146118397BD}" type="pres">
      <dgm:prSet presAssocID="{AE88B4D3-6F94-4B2D-9EB0-FD4654FFB71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4014D9-ADAB-4F4B-A5C5-169254F76155}" type="pres">
      <dgm:prSet presAssocID="{AE88B4D3-6F94-4B2D-9EB0-FD4654FFB71F}" presName="parentRect" presStyleLbl="alignNode1" presStyleIdx="0" presStyleCnt="3"/>
      <dgm:spPr/>
    </dgm:pt>
    <dgm:pt modelId="{1E33E646-D4AF-486A-A933-6A134EC37122}" type="pres">
      <dgm:prSet presAssocID="{AE88B4D3-6F94-4B2D-9EB0-FD4654FFB71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8669E489-A1B1-4CD5-A45E-36B4B5047C26}" type="pres">
      <dgm:prSet presAssocID="{33F3DDAE-56C9-4786-A3D6-23B126D60288}" presName="sibTrans" presStyleLbl="sibTrans2D1" presStyleIdx="0" presStyleCnt="0"/>
      <dgm:spPr/>
    </dgm:pt>
    <dgm:pt modelId="{04F33C4E-6638-40D5-B5BC-E7B3D70D944D}" type="pres">
      <dgm:prSet presAssocID="{EC8684DF-9C39-41B8-B9B1-7FDB44BF2F0C}" presName="compNode" presStyleCnt="0"/>
      <dgm:spPr/>
    </dgm:pt>
    <dgm:pt modelId="{8E666F50-9CB6-43B0-BD67-6053474230C7}" type="pres">
      <dgm:prSet presAssocID="{EC8684DF-9C39-41B8-B9B1-7FDB44BF2F0C}" presName="childRect" presStyleLbl="bgAcc1" presStyleIdx="1" presStyleCnt="3">
        <dgm:presLayoutVars>
          <dgm:bulletEnabled val="1"/>
        </dgm:presLayoutVars>
      </dgm:prSet>
      <dgm:spPr/>
    </dgm:pt>
    <dgm:pt modelId="{1D724358-A932-4B13-91FD-008B436C6E03}" type="pres">
      <dgm:prSet presAssocID="{EC8684DF-9C39-41B8-B9B1-7FDB44BF2F0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DA75549-17E1-4AA5-8C7A-34972485CC92}" type="pres">
      <dgm:prSet presAssocID="{EC8684DF-9C39-41B8-B9B1-7FDB44BF2F0C}" presName="parentRect" presStyleLbl="alignNode1" presStyleIdx="1" presStyleCnt="3"/>
      <dgm:spPr/>
    </dgm:pt>
    <dgm:pt modelId="{824BBEF7-8C7F-4935-BD9C-42429586FA02}" type="pres">
      <dgm:prSet presAssocID="{EC8684DF-9C39-41B8-B9B1-7FDB44BF2F0C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33A27FF8-11E5-441B-A538-FF78D7EB3E78}" type="pres">
      <dgm:prSet presAssocID="{40A5EA67-33AB-4C25-A1A8-2791F2AE4162}" presName="sibTrans" presStyleLbl="sibTrans2D1" presStyleIdx="0" presStyleCnt="0"/>
      <dgm:spPr/>
    </dgm:pt>
    <dgm:pt modelId="{1E1E3316-1E1D-43A2-9571-1AB23DF4C064}" type="pres">
      <dgm:prSet presAssocID="{CE0C40C0-DE3D-442F-8120-1B35580F45B5}" presName="compNode" presStyleCnt="0"/>
      <dgm:spPr/>
    </dgm:pt>
    <dgm:pt modelId="{754A0F6C-F80F-421C-83A3-67A7784C3A7B}" type="pres">
      <dgm:prSet presAssocID="{CE0C40C0-DE3D-442F-8120-1B35580F45B5}" presName="childRect" presStyleLbl="bgAcc1" presStyleIdx="2" presStyleCnt="3">
        <dgm:presLayoutVars>
          <dgm:bulletEnabled val="1"/>
        </dgm:presLayoutVars>
      </dgm:prSet>
      <dgm:spPr/>
    </dgm:pt>
    <dgm:pt modelId="{4B1A045A-4B1E-4549-98E2-1FC8E5C1A886}" type="pres">
      <dgm:prSet presAssocID="{CE0C40C0-DE3D-442F-8120-1B35580F45B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70DDE87-BBAF-45C1-B41D-10A267DCC22C}" type="pres">
      <dgm:prSet presAssocID="{CE0C40C0-DE3D-442F-8120-1B35580F45B5}" presName="parentRect" presStyleLbl="alignNode1" presStyleIdx="2" presStyleCnt="3"/>
      <dgm:spPr/>
    </dgm:pt>
    <dgm:pt modelId="{1742E498-64D3-4AE5-A975-8C5FE00CE512}" type="pres">
      <dgm:prSet presAssocID="{CE0C40C0-DE3D-442F-8120-1B35580F45B5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fe jacket"/>
        </a:ext>
      </dgm:extLst>
    </dgm:pt>
  </dgm:ptLst>
  <dgm:cxnLst>
    <dgm:cxn modelId="{D797FF01-16E8-4E12-8D53-CE180B7C061C}" type="presOf" srcId="{4B8B6888-1371-42A5-9805-780999495661}" destId="{754A0F6C-F80F-421C-83A3-67A7784C3A7B}" srcOrd="0" destOrd="3" presId="urn:microsoft.com/office/officeart/2005/8/layout/bList2"/>
    <dgm:cxn modelId="{75CEF104-B6E8-46F1-A131-4F5209648A49}" srcId="{AE88B4D3-6F94-4B2D-9EB0-FD4654FFB71F}" destId="{FF6E8121-8672-4F81-A34E-0DA5EDDD4B4C}" srcOrd="1" destOrd="0" parTransId="{2E400987-FB1D-4656-9AD7-FD54DF4B3789}" sibTransId="{A056A917-D79A-41EA-9AB5-72DCC4DD53BF}"/>
    <dgm:cxn modelId="{1BCAC107-BCDF-4208-9FB8-A0C0950A9DB6}" type="presOf" srcId="{5BC96CE0-B350-44EB-B6CF-76199443C4C7}" destId="{AE339371-BCEF-45A9-B473-7C648DF1E25D}" srcOrd="0" destOrd="0" presId="urn:microsoft.com/office/officeart/2005/8/layout/bList2"/>
    <dgm:cxn modelId="{C91AEC08-161D-4001-B9BA-236B7BE46E49}" type="presOf" srcId="{33F3DDAE-56C9-4786-A3D6-23B126D60288}" destId="{8669E489-A1B1-4CD5-A45E-36B4B5047C26}" srcOrd="0" destOrd="0" presId="urn:microsoft.com/office/officeart/2005/8/layout/bList2"/>
    <dgm:cxn modelId="{89350B0B-4904-4CBE-AA6F-263D08F5DE78}" srcId="{EC8684DF-9C39-41B8-B9B1-7FDB44BF2F0C}" destId="{FC0B9291-0162-4ADE-8586-CFEBAE7A6F4E}" srcOrd="0" destOrd="0" parTransId="{E46EC8EE-18CB-4330-9EE8-2FC46C9B37D4}" sibTransId="{5D05EE6E-AE7B-408D-A89A-DB07896D4E65}"/>
    <dgm:cxn modelId="{10736C10-B68D-4916-98E4-7E5ABCF8DDA4}" type="presOf" srcId="{FC0B9291-0162-4ADE-8586-CFEBAE7A6F4E}" destId="{8E666F50-9CB6-43B0-BD67-6053474230C7}" srcOrd="0" destOrd="0" presId="urn:microsoft.com/office/officeart/2005/8/layout/bList2"/>
    <dgm:cxn modelId="{04A51A14-DE66-470E-B1A0-D3AE8DC9634A}" srcId="{5BC96CE0-B350-44EB-B6CF-76199443C4C7}" destId="{CE0C40C0-DE3D-442F-8120-1B35580F45B5}" srcOrd="2" destOrd="0" parTransId="{EFBCA4B7-CCCA-4159-ADE2-5F9444E7490D}" sibTransId="{4A45B9F5-F9A3-4AC9-BE9E-4251B7FEBCDE}"/>
    <dgm:cxn modelId="{80E30A1B-B73B-4196-985E-8BD4E7B69C26}" srcId="{CE0C40C0-DE3D-442F-8120-1B35580F45B5}" destId="{712D49F7-2B61-4918-AFDD-3D0040D20999}" srcOrd="0" destOrd="0" parTransId="{15DFA171-0188-4719-9392-B02DC067F73B}" sibTransId="{B5ADE6D4-B6F7-4284-B7B0-8F7677F64496}"/>
    <dgm:cxn modelId="{9D7FD91F-2A00-495A-9308-1B0A575EEE88}" srcId="{CE0C40C0-DE3D-442F-8120-1B35580F45B5}" destId="{B5A4B0DB-2BB4-476D-A969-272F3CCDBC6A}" srcOrd="2" destOrd="0" parTransId="{6D980CFE-D2AC-4E29-9EA2-7F7D991BCE39}" sibTransId="{08B7D5E6-D424-40D1-A475-46A1F1E5DED6}"/>
    <dgm:cxn modelId="{18342D21-5456-479F-9559-C14835E1C6C0}" type="presOf" srcId="{CE0C40C0-DE3D-442F-8120-1B35580F45B5}" destId="{070DDE87-BBAF-45C1-B41D-10A267DCC22C}" srcOrd="1" destOrd="0" presId="urn:microsoft.com/office/officeart/2005/8/layout/bList2"/>
    <dgm:cxn modelId="{E9888B2C-C461-47B7-AB72-43E47B4B6D10}" type="presOf" srcId="{712D49F7-2B61-4918-AFDD-3D0040D20999}" destId="{754A0F6C-F80F-421C-83A3-67A7784C3A7B}" srcOrd="0" destOrd="0" presId="urn:microsoft.com/office/officeart/2005/8/layout/bList2"/>
    <dgm:cxn modelId="{128E112F-ACB2-41AC-A00C-19856ADE5844}" srcId="{5BC96CE0-B350-44EB-B6CF-76199443C4C7}" destId="{EC8684DF-9C39-41B8-B9B1-7FDB44BF2F0C}" srcOrd="1" destOrd="0" parTransId="{A531F4B4-7936-4416-9D4E-C05AE54A7EF7}" sibTransId="{40A5EA67-33AB-4C25-A1A8-2791F2AE4162}"/>
    <dgm:cxn modelId="{967D3640-4E0E-4335-939B-A8CF0E8735ED}" srcId="{AE88B4D3-6F94-4B2D-9EB0-FD4654FFB71F}" destId="{3D059FE6-D925-4AC5-8428-8B613E2A0756}" srcOrd="0" destOrd="0" parTransId="{91166A92-4D8F-480B-BF48-767450D3C696}" sibTransId="{49E88FEA-C96E-45F6-9996-D642D1AF9C52}"/>
    <dgm:cxn modelId="{85964840-9226-470A-B5AB-B3B1135C3D27}" type="presOf" srcId="{3D059FE6-D925-4AC5-8428-8B613E2A0756}" destId="{5F909679-850C-4448-9B18-C7CA368F934B}" srcOrd="0" destOrd="0" presId="urn:microsoft.com/office/officeart/2005/8/layout/bList2"/>
    <dgm:cxn modelId="{471A7460-4169-484D-9FA6-B4234C8EB306}" type="presOf" srcId="{AE88B4D3-6F94-4B2D-9EB0-FD4654FFB71F}" destId="{B6BFA3C0-590B-4616-958D-0146118397BD}" srcOrd="0" destOrd="0" presId="urn:microsoft.com/office/officeart/2005/8/layout/bList2"/>
    <dgm:cxn modelId="{ADA1A742-5016-4896-8A10-C6D7E7509A67}" srcId="{EC8684DF-9C39-41B8-B9B1-7FDB44BF2F0C}" destId="{23FD1265-0CCE-4B16-A8D8-F5B3013EA857}" srcOrd="2" destOrd="0" parTransId="{F42FF638-2DB3-44EF-A977-6E6456948E65}" sibTransId="{4ABD4DD7-1487-4AFB-9DAD-189E394E40A4}"/>
    <dgm:cxn modelId="{90AEBA66-40C5-4C75-9E2C-904CCCFC04C0}" type="presOf" srcId="{EC8684DF-9C39-41B8-B9B1-7FDB44BF2F0C}" destId="{1D724358-A932-4B13-91FD-008B436C6E03}" srcOrd="0" destOrd="0" presId="urn:microsoft.com/office/officeart/2005/8/layout/bList2"/>
    <dgm:cxn modelId="{1497876B-3AB4-45A2-BCDF-28CC3FFDB411}" type="presOf" srcId="{27484A6B-4B9B-4021-A899-555B805E8FF1}" destId="{5F909679-850C-4448-9B18-C7CA368F934B}" srcOrd="0" destOrd="2" presId="urn:microsoft.com/office/officeart/2005/8/layout/bList2"/>
    <dgm:cxn modelId="{4660D455-1DEE-4BEC-9B20-A16B056A305A}" type="presOf" srcId="{CE0C40C0-DE3D-442F-8120-1B35580F45B5}" destId="{4B1A045A-4B1E-4549-98E2-1FC8E5C1A886}" srcOrd="0" destOrd="0" presId="urn:microsoft.com/office/officeart/2005/8/layout/bList2"/>
    <dgm:cxn modelId="{C8985C85-366B-4DF3-AD7F-70BA2741730A}" type="presOf" srcId="{920ADF7E-7B64-49AE-BC4E-0B9AFFD15F3F}" destId="{8E666F50-9CB6-43B0-BD67-6053474230C7}" srcOrd="0" destOrd="1" presId="urn:microsoft.com/office/officeart/2005/8/layout/bList2"/>
    <dgm:cxn modelId="{EB97EF9A-EF11-4CE2-8565-7DA059344259}" type="presOf" srcId="{40A5EA67-33AB-4C25-A1A8-2791F2AE4162}" destId="{33A27FF8-11E5-441B-A538-FF78D7EB3E78}" srcOrd="0" destOrd="0" presId="urn:microsoft.com/office/officeart/2005/8/layout/bList2"/>
    <dgm:cxn modelId="{0C7C669D-E3B9-4EDB-B8DB-AC4004BC1A3B}" type="presOf" srcId="{B5A4B0DB-2BB4-476D-A969-272F3CCDBC6A}" destId="{754A0F6C-F80F-421C-83A3-67A7784C3A7B}" srcOrd="0" destOrd="2" presId="urn:microsoft.com/office/officeart/2005/8/layout/bList2"/>
    <dgm:cxn modelId="{6B09D2A4-D0D7-4935-ADF5-776AACAAD122}" type="presOf" srcId="{23FD1265-0CCE-4B16-A8D8-F5B3013EA857}" destId="{8E666F50-9CB6-43B0-BD67-6053474230C7}" srcOrd="0" destOrd="2" presId="urn:microsoft.com/office/officeart/2005/8/layout/bList2"/>
    <dgm:cxn modelId="{5E7953BA-D180-4D4F-91F6-4AE37BC92618}" srcId="{CE0C40C0-DE3D-442F-8120-1B35580F45B5}" destId="{4B8B6888-1371-42A5-9805-780999495661}" srcOrd="3" destOrd="0" parTransId="{7716689F-C896-4A5B-8164-5BB1DAF61B75}" sibTransId="{3BAA9DD0-7E1A-4CE9-BF05-0B97BB0FF627}"/>
    <dgm:cxn modelId="{D67F61BC-2A38-4403-B147-B2C4A20D200A}" srcId="{5BC96CE0-B350-44EB-B6CF-76199443C4C7}" destId="{AE88B4D3-6F94-4B2D-9EB0-FD4654FFB71F}" srcOrd="0" destOrd="0" parTransId="{B08379D7-5623-4CE4-A355-8D990134F4FC}" sibTransId="{33F3DDAE-56C9-4786-A3D6-23B126D60288}"/>
    <dgm:cxn modelId="{E8B67DBF-A68D-40E8-B38F-BF13FD9A44FA}" srcId="{CE0C40C0-DE3D-442F-8120-1B35580F45B5}" destId="{2169233C-D9A4-4AAF-8795-E5586B977405}" srcOrd="4" destOrd="0" parTransId="{4B7C6C50-26C1-4C7E-9434-00D2CBA8CC6B}" sibTransId="{DE0FEF25-7492-43DB-84F2-505D11F16EAB}"/>
    <dgm:cxn modelId="{02DE3FC1-840C-49F7-9163-B8DBF24153BE}" srcId="{AE88B4D3-6F94-4B2D-9EB0-FD4654FFB71F}" destId="{27484A6B-4B9B-4021-A899-555B805E8FF1}" srcOrd="2" destOrd="0" parTransId="{AE9F4A52-2A66-46C9-87C3-5439B6656C89}" sibTransId="{59F254F1-8CD6-47CB-A5BE-9A491ECF4DFC}"/>
    <dgm:cxn modelId="{B46A01C5-CF58-49C2-B597-93C895AEFF43}" type="presOf" srcId="{FF6E8121-8672-4F81-A34E-0DA5EDDD4B4C}" destId="{5F909679-850C-4448-9B18-C7CA368F934B}" srcOrd="0" destOrd="1" presId="urn:microsoft.com/office/officeart/2005/8/layout/bList2"/>
    <dgm:cxn modelId="{5CC7A8CA-6380-4477-B729-B720C1CDD6D0}" type="presOf" srcId="{2169233C-D9A4-4AAF-8795-E5586B977405}" destId="{754A0F6C-F80F-421C-83A3-67A7784C3A7B}" srcOrd="0" destOrd="4" presId="urn:microsoft.com/office/officeart/2005/8/layout/bList2"/>
    <dgm:cxn modelId="{D31152E8-1B3B-483D-8469-37AD9BF41742}" type="presOf" srcId="{AE88B4D3-6F94-4B2D-9EB0-FD4654FFB71F}" destId="{4F4014D9-ADAB-4F4B-A5C5-169254F76155}" srcOrd="1" destOrd="0" presId="urn:microsoft.com/office/officeart/2005/8/layout/bList2"/>
    <dgm:cxn modelId="{CE017FED-38C9-4A20-AA26-0DF76C842F01}" srcId="{EC8684DF-9C39-41B8-B9B1-7FDB44BF2F0C}" destId="{920ADF7E-7B64-49AE-BC4E-0B9AFFD15F3F}" srcOrd="1" destOrd="0" parTransId="{D06BC6C0-7376-47D5-80EA-26F2D6CB20F7}" sibTransId="{A5BF1DA2-9228-40F2-8EB9-6F651FF071FC}"/>
    <dgm:cxn modelId="{24E13BEE-EA96-49EA-AFC9-FCB8CDE3775C}" type="presOf" srcId="{19FE6D2A-90FA-4156-8EDC-39F3642AE301}" destId="{754A0F6C-F80F-421C-83A3-67A7784C3A7B}" srcOrd="0" destOrd="1" presId="urn:microsoft.com/office/officeart/2005/8/layout/bList2"/>
    <dgm:cxn modelId="{9C4D18F9-2517-4095-901E-4B30919FAA6F}" srcId="{CE0C40C0-DE3D-442F-8120-1B35580F45B5}" destId="{19FE6D2A-90FA-4156-8EDC-39F3642AE301}" srcOrd="1" destOrd="0" parTransId="{B79C3FE0-0CED-4B18-AE0E-05E3CC985CC4}" sibTransId="{E4578600-2CCB-448A-A6F4-7B085F38B44F}"/>
    <dgm:cxn modelId="{FC9400FA-3EB6-4154-B6BF-50903216F989}" type="presOf" srcId="{EC8684DF-9C39-41B8-B9B1-7FDB44BF2F0C}" destId="{5DA75549-17E1-4AA5-8C7A-34972485CC92}" srcOrd="1" destOrd="0" presId="urn:microsoft.com/office/officeart/2005/8/layout/bList2"/>
    <dgm:cxn modelId="{698D54EF-068A-45E6-887C-AA7D9A59C0EB}" type="presParOf" srcId="{AE339371-BCEF-45A9-B473-7C648DF1E25D}" destId="{E36FFFCF-9E74-4502-A0D9-637FCD9FE33E}" srcOrd="0" destOrd="0" presId="urn:microsoft.com/office/officeart/2005/8/layout/bList2"/>
    <dgm:cxn modelId="{1938F7BC-4FB6-4C3A-9854-B69424280F44}" type="presParOf" srcId="{E36FFFCF-9E74-4502-A0D9-637FCD9FE33E}" destId="{5F909679-850C-4448-9B18-C7CA368F934B}" srcOrd="0" destOrd="0" presId="urn:microsoft.com/office/officeart/2005/8/layout/bList2"/>
    <dgm:cxn modelId="{49B4D638-1D1B-4E1C-850C-D5E7C0D04D98}" type="presParOf" srcId="{E36FFFCF-9E74-4502-A0D9-637FCD9FE33E}" destId="{B6BFA3C0-590B-4616-958D-0146118397BD}" srcOrd="1" destOrd="0" presId="urn:microsoft.com/office/officeart/2005/8/layout/bList2"/>
    <dgm:cxn modelId="{90823D97-24D2-4756-8808-F69BA438F809}" type="presParOf" srcId="{E36FFFCF-9E74-4502-A0D9-637FCD9FE33E}" destId="{4F4014D9-ADAB-4F4B-A5C5-169254F76155}" srcOrd="2" destOrd="0" presId="urn:microsoft.com/office/officeart/2005/8/layout/bList2"/>
    <dgm:cxn modelId="{AF098CBF-ED38-4254-8CBF-F90B0A1F32F7}" type="presParOf" srcId="{E36FFFCF-9E74-4502-A0D9-637FCD9FE33E}" destId="{1E33E646-D4AF-486A-A933-6A134EC37122}" srcOrd="3" destOrd="0" presId="urn:microsoft.com/office/officeart/2005/8/layout/bList2"/>
    <dgm:cxn modelId="{A38B8525-6C72-4031-BE50-9A179067C4E8}" type="presParOf" srcId="{AE339371-BCEF-45A9-B473-7C648DF1E25D}" destId="{8669E489-A1B1-4CD5-A45E-36B4B5047C26}" srcOrd="1" destOrd="0" presId="urn:microsoft.com/office/officeart/2005/8/layout/bList2"/>
    <dgm:cxn modelId="{38783B12-1CB3-42FF-A67F-F9D1F1A7DA0F}" type="presParOf" srcId="{AE339371-BCEF-45A9-B473-7C648DF1E25D}" destId="{04F33C4E-6638-40D5-B5BC-E7B3D70D944D}" srcOrd="2" destOrd="0" presId="urn:microsoft.com/office/officeart/2005/8/layout/bList2"/>
    <dgm:cxn modelId="{8112A866-C9C8-4CC9-805D-A95D26B430F0}" type="presParOf" srcId="{04F33C4E-6638-40D5-B5BC-E7B3D70D944D}" destId="{8E666F50-9CB6-43B0-BD67-6053474230C7}" srcOrd="0" destOrd="0" presId="urn:microsoft.com/office/officeart/2005/8/layout/bList2"/>
    <dgm:cxn modelId="{C637937D-CC5B-4FEE-8F1B-81CE0292EA82}" type="presParOf" srcId="{04F33C4E-6638-40D5-B5BC-E7B3D70D944D}" destId="{1D724358-A932-4B13-91FD-008B436C6E03}" srcOrd="1" destOrd="0" presId="urn:microsoft.com/office/officeart/2005/8/layout/bList2"/>
    <dgm:cxn modelId="{FF02F3EA-E93A-4D45-8C9B-475A4FF81FE3}" type="presParOf" srcId="{04F33C4E-6638-40D5-B5BC-E7B3D70D944D}" destId="{5DA75549-17E1-4AA5-8C7A-34972485CC92}" srcOrd="2" destOrd="0" presId="urn:microsoft.com/office/officeart/2005/8/layout/bList2"/>
    <dgm:cxn modelId="{23FA93D1-B450-4240-9975-DB8E0425D6BC}" type="presParOf" srcId="{04F33C4E-6638-40D5-B5BC-E7B3D70D944D}" destId="{824BBEF7-8C7F-4935-BD9C-42429586FA02}" srcOrd="3" destOrd="0" presId="urn:microsoft.com/office/officeart/2005/8/layout/bList2"/>
    <dgm:cxn modelId="{3A3E8A8E-A4B4-42AC-AC1F-0FAFDEF5CF49}" type="presParOf" srcId="{AE339371-BCEF-45A9-B473-7C648DF1E25D}" destId="{33A27FF8-11E5-441B-A538-FF78D7EB3E78}" srcOrd="3" destOrd="0" presId="urn:microsoft.com/office/officeart/2005/8/layout/bList2"/>
    <dgm:cxn modelId="{8E31F667-85C8-432F-B615-80FAEBCE56B0}" type="presParOf" srcId="{AE339371-BCEF-45A9-B473-7C648DF1E25D}" destId="{1E1E3316-1E1D-43A2-9571-1AB23DF4C064}" srcOrd="4" destOrd="0" presId="urn:microsoft.com/office/officeart/2005/8/layout/bList2"/>
    <dgm:cxn modelId="{7788CF2D-1B44-4EEF-BAE5-FD9FDFCA8716}" type="presParOf" srcId="{1E1E3316-1E1D-43A2-9571-1AB23DF4C064}" destId="{754A0F6C-F80F-421C-83A3-67A7784C3A7B}" srcOrd="0" destOrd="0" presId="urn:microsoft.com/office/officeart/2005/8/layout/bList2"/>
    <dgm:cxn modelId="{454638EF-A017-4113-B676-7A697811A108}" type="presParOf" srcId="{1E1E3316-1E1D-43A2-9571-1AB23DF4C064}" destId="{4B1A045A-4B1E-4549-98E2-1FC8E5C1A886}" srcOrd="1" destOrd="0" presId="urn:microsoft.com/office/officeart/2005/8/layout/bList2"/>
    <dgm:cxn modelId="{369A2231-0251-41B5-B185-D778D32B1BFA}" type="presParOf" srcId="{1E1E3316-1E1D-43A2-9571-1AB23DF4C064}" destId="{070DDE87-BBAF-45C1-B41D-10A267DCC22C}" srcOrd="2" destOrd="0" presId="urn:microsoft.com/office/officeart/2005/8/layout/bList2"/>
    <dgm:cxn modelId="{6833D681-EDFB-41FF-9BCF-08E884FB68ED}" type="presParOf" srcId="{1E1E3316-1E1D-43A2-9571-1AB23DF4C064}" destId="{1742E498-64D3-4AE5-A975-8C5FE00CE51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E8C1A-2F11-4D0B-8DE9-59690052011E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8645ED-A41E-45D8-9A56-47D925077055}">
      <dgm:prSet phldrT="[Text]"/>
      <dgm:spPr/>
      <dgm:t>
        <a:bodyPr/>
        <a:lstStyle/>
        <a:p>
          <a:r>
            <a:rPr lang="en-US" dirty="0"/>
            <a:t>Principal Investigator</a:t>
          </a:r>
        </a:p>
      </dgm:t>
    </dgm:pt>
    <dgm:pt modelId="{836E2AC6-E3AE-40D7-A54E-EF326ADD0C6D}" type="parTrans" cxnId="{CD93A381-0C04-4564-82D2-BCBDF2AD3CCD}">
      <dgm:prSet/>
      <dgm:spPr/>
      <dgm:t>
        <a:bodyPr/>
        <a:lstStyle/>
        <a:p>
          <a:endParaRPr lang="en-US"/>
        </a:p>
      </dgm:t>
    </dgm:pt>
    <dgm:pt modelId="{B3C636C5-7DD5-4092-922E-03A410856ED7}" type="sibTrans" cxnId="{CD93A381-0C04-4564-82D2-BCBDF2AD3CCD}">
      <dgm:prSet/>
      <dgm:spPr/>
      <dgm:t>
        <a:bodyPr/>
        <a:lstStyle/>
        <a:p>
          <a:endParaRPr lang="en-US"/>
        </a:p>
      </dgm:t>
    </dgm:pt>
    <dgm:pt modelId="{113946A1-E20E-45A8-835A-9E431EB622CD}" type="asst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Technician</a:t>
          </a:r>
        </a:p>
      </dgm:t>
    </dgm:pt>
    <dgm:pt modelId="{57D9C8C6-715C-423D-B8A1-663EC7450668}" type="parTrans" cxnId="{7D9A4292-17E2-4315-86BF-854BFE79CA40}">
      <dgm:prSet/>
      <dgm:spPr/>
      <dgm:t>
        <a:bodyPr/>
        <a:lstStyle/>
        <a:p>
          <a:endParaRPr lang="en-US"/>
        </a:p>
      </dgm:t>
    </dgm:pt>
    <dgm:pt modelId="{5F73523C-B3B8-4182-A57D-2BA4684EE232}" type="sibTrans" cxnId="{7D9A4292-17E2-4315-86BF-854BFE79CA40}">
      <dgm:prSet/>
      <dgm:spPr/>
      <dgm:t>
        <a:bodyPr/>
        <a:lstStyle/>
        <a:p>
          <a:endParaRPr lang="en-US"/>
        </a:p>
      </dgm:t>
    </dgm:pt>
    <dgm:pt modelId="{BA28F089-F1E4-474F-9EC5-6790C47A23E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Research Assistant</a:t>
          </a:r>
        </a:p>
      </dgm:t>
    </dgm:pt>
    <dgm:pt modelId="{35AAB3CA-313F-4B73-BB1B-86CE5956D853}" type="parTrans" cxnId="{0367B9A6-BB13-4A35-A7A4-B7FD591022BA}">
      <dgm:prSet/>
      <dgm:spPr/>
      <dgm:t>
        <a:bodyPr/>
        <a:lstStyle/>
        <a:p>
          <a:endParaRPr lang="en-US"/>
        </a:p>
      </dgm:t>
    </dgm:pt>
    <dgm:pt modelId="{D5E0205C-AF41-4A5A-A2A4-396692C2739C}" type="sibTrans" cxnId="{0367B9A6-BB13-4A35-A7A4-B7FD591022BA}">
      <dgm:prSet/>
      <dgm:spPr/>
      <dgm:t>
        <a:bodyPr/>
        <a:lstStyle/>
        <a:p>
          <a:endParaRPr lang="en-US"/>
        </a:p>
      </dgm:t>
    </dgm:pt>
    <dgm:pt modelId="{F86FE6FE-F121-428B-9F74-B1AA74F26CC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Research Assistant</a:t>
          </a:r>
        </a:p>
      </dgm:t>
    </dgm:pt>
    <dgm:pt modelId="{F9D338F3-1810-48BD-9943-2D47B854A818}" type="parTrans" cxnId="{7BD96305-9E90-4C44-93D8-D64C9F38C6B3}">
      <dgm:prSet/>
      <dgm:spPr/>
      <dgm:t>
        <a:bodyPr/>
        <a:lstStyle/>
        <a:p>
          <a:endParaRPr lang="en-US"/>
        </a:p>
      </dgm:t>
    </dgm:pt>
    <dgm:pt modelId="{5EC05EF7-109A-41D0-93A0-71EA821A3BF4}" type="sibTrans" cxnId="{7BD96305-9E90-4C44-93D8-D64C9F38C6B3}">
      <dgm:prSet/>
      <dgm:spPr/>
      <dgm:t>
        <a:bodyPr/>
        <a:lstStyle/>
        <a:p>
          <a:endParaRPr lang="en-US"/>
        </a:p>
      </dgm:t>
    </dgm:pt>
    <dgm:pt modelId="{F97E2BD0-D626-4798-AF5A-80C87163FB2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Research Assistant</a:t>
          </a:r>
        </a:p>
      </dgm:t>
    </dgm:pt>
    <dgm:pt modelId="{5098DF9E-F1E2-4D75-A523-37A07E5C988B}" type="parTrans" cxnId="{6022B690-6914-4967-AB15-C37B7D1AEAB7}">
      <dgm:prSet/>
      <dgm:spPr/>
      <dgm:t>
        <a:bodyPr/>
        <a:lstStyle/>
        <a:p>
          <a:endParaRPr lang="en-US"/>
        </a:p>
      </dgm:t>
    </dgm:pt>
    <dgm:pt modelId="{8AA3AABE-0151-4209-A229-BD1770E1DC20}" type="sibTrans" cxnId="{6022B690-6914-4967-AB15-C37B7D1AEAB7}">
      <dgm:prSet/>
      <dgm:spPr/>
      <dgm:t>
        <a:bodyPr/>
        <a:lstStyle/>
        <a:p>
          <a:endParaRPr lang="en-US"/>
        </a:p>
      </dgm:t>
    </dgm:pt>
    <dgm:pt modelId="{32AB8C53-5BD3-4369-91F2-FC73F655B445}" type="asst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Safety Coordinator</a:t>
          </a:r>
        </a:p>
      </dgm:t>
    </dgm:pt>
    <dgm:pt modelId="{6433B9C3-BC2D-4445-A865-DA9AA183C1B3}" type="parTrans" cxnId="{EE71AD8B-4E40-4913-B59A-FF46D2948E31}">
      <dgm:prSet/>
      <dgm:spPr/>
      <dgm:t>
        <a:bodyPr/>
        <a:lstStyle/>
        <a:p>
          <a:endParaRPr lang="en-US"/>
        </a:p>
      </dgm:t>
    </dgm:pt>
    <dgm:pt modelId="{67FECCE6-245A-4FDD-A060-11C517F3E8A5}" type="sibTrans" cxnId="{EE71AD8B-4E40-4913-B59A-FF46D2948E31}">
      <dgm:prSet/>
      <dgm:spPr/>
      <dgm:t>
        <a:bodyPr/>
        <a:lstStyle/>
        <a:p>
          <a:endParaRPr lang="en-US"/>
        </a:p>
      </dgm:t>
    </dgm:pt>
    <dgm:pt modelId="{2E372C42-760C-45A4-87C2-C18AF4F10B3C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Research Assistant</a:t>
          </a:r>
          <a:endParaRPr lang="en-US" dirty="0"/>
        </a:p>
      </dgm:t>
    </dgm:pt>
    <dgm:pt modelId="{0405A94E-B951-4D0B-B2E9-3DDCCE67186F}" type="parTrans" cxnId="{8957D827-E3BE-414C-A084-DB6BC8453968}">
      <dgm:prSet/>
      <dgm:spPr/>
      <dgm:t>
        <a:bodyPr/>
        <a:lstStyle/>
        <a:p>
          <a:endParaRPr lang="en-US"/>
        </a:p>
      </dgm:t>
    </dgm:pt>
    <dgm:pt modelId="{FD675EDE-BD85-4AE2-863E-5ED1A9E095D9}" type="sibTrans" cxnId="{8957D827-E3BE-414C-A084-DB6BC8453968}">
      <dgm:prSet/>
      <dgm:spPr/>
      <dgm:t>
        <a:bodyPr/>
        <a:lstStyle/>
        <a:p>
          <a:endParaRPr lang="en-US"/>
        </a:p>
      </dgm:t>
    </dgm:pt>
    <dgm:pt modelId="{4AD95876-7719-4A1A-9E32-5469C1FA2DE5}" type="pres">
      <dgm:prSet presAssocID="{687E8C1A-2F11-4D0B-8DE9-59690052011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AFAAEF-90C8-485C-8586-193317794CB0}" type="pres">
      <dgm:prSet presAssocID="{958645ED-A41E-45D8-9A56-47D925077055}" presName="hierRoot1" presStyleCnt="0">
        <dgm:presLayoutVars>
          <dgm:hierBranch val="init"/>
        </dgm:presLayoutVars>
      </dgm:prSet>
      <dgm:spPr/>
    </dgm:pt>
    <dgm:pt modelId="{CE74A4E8-643E-4F82-A40B-30418BFB6DFD}" type="pres">
      <dgm:prSet presAssocID="{958645ED-A41E-45D8-9A56-47D925077055}" presName="rootComposite1" presStyleCnt="0"/>
      <dgm:spPr/>
    </dgm:pt>
    <dgm:pt modelId="{E90AA274-1914-4348-8350-385697F6DF02}" type="pres">
      <dgm:prSet presAssocID="{958645ED-A41E-45D8-9A56-47D925077055}" presName="rootText1" presStyleLbl="node0" presStyleIdx="0" presStyleCnt="1">
        <dgm:presLayoutVars>
          <dgm:chPref val="3"/>
        </dgm:presLayoutVars>
      </dgm:prSet>
      <dgm:spPr/>
    </dgm:pt>
    <dgm:pt modelId="{DAAA17FB-3C82-45FB-93AC-1FB2A8C9EC4C}" type="pres">
      <dgm:prSet presAssocID="{958645ED-A41E-45D8-9A56-47D925077055}" presName="rootConnector1" presStyleLbl="node1" presStyleIdx="0" presStyleCnt="0"/>
      <dgm:spPr/>
    </dgm:pt>
    <dgm:pt modelId="{BEB1EBE2-187B-4130-9552-E10D80B192B9}" type="pres">
      <dgm:prSet presAssocID="{958645ED-A41E-45D8-9A56-47D925077055}" presName="hierChild2" presStyleCnt="0"/>
      <dgm:spPr/>
    </dgm:pt>
    <dgm:pt modelId="{090F1610-6549-4D61-8774-032B1C0E105C}" type="pres">
      <dgm:prSet presAssocID="{35AAB3CA-313F-4B73-BB1B-86CE5956D853}" presName="Name37" presStyleLbl="parChTrans1D2" presStyleIdx="0" presStyleCnt="6"/>
      <dgm:spPr/>
    </dgm:pt>
    <dgm:pt modelId="{0C68E09D-5CC9-4B15-BAAA-BCC89DF7BFFE}" type="pres">
      <dgm:prSet presAssocID="{BA28F089-F1E4-474F-9EC5-6790C47A23E9}" presName="hierRoot2" presStyleCnt="0">
        <dgm:presLayoutVars>
          <dgm:hierBranch val="init"/>
        </dgm:presLayoutVars>
      </dgm:prSet>
      <dgm:spPr/>
    </dgm:pt>
    <dgm:pt modelId="{EB8EBE56-795D-4A3E-BE95-956DA0612B76}" type="pres">
      <dgm:prSet presAssocID="{BA28F089-F1E4-474F-9EC5-6790C47A23E9}" presName="rootComposite" presStyleCnt="0"/>
      <dgm:spPr/>
    </dgm:pt>
    <dgm:pt modelId="{BD92BAF3-D316-4FF0-B104-33B5F0271DD4}" type="pres">
      <dgm:prSet presAssocID="{BA28F089-F1E4-474F-9EC5-6790C47A23E9}" presName="rootText" presStyleLbl="node2" presStyleIdx="0" presStyleCnt="4">
        <dgm:presLayoutVars>
          <dgm:chPref val="3"/>
        </dgm:presLayoutVars>
      </dgm:prSet>
      <dgm:spPr/>
    </dgm:pt>
    <dgm:pt modelId="{C33A06CF-1B7E-4A35-BD1F-55D60DCE6286}" type="pres">
      <dgm:prSet presAssocID="{BA28F089-F1E4-474F-9EC5-6790C47A23E9}" presName="rootConnector" presStyleLbl="node2" presStyleIdx="0" presStyleCnt="4"/>
      <dgm:spPr/>
    </dgm:pt>
    <dgm:pt modelId="{791D3003-3610-4E8E-B195-F74FDDD2E357}" type="pres">
      <dgm:prSet presAssocID="{BA28F089-F1E4-474F-9EC5-6790C47A23E9}" presName="hierChild4" presStyleCnt="0"/>
      <dgm:spPr/>
    </dgm:pt>
    <dgm:pt modelId="{12FEEF80-D76C-4047-875B-A3E32E11A843}" type="pres">
      <dgm:prSet presAssocID="{BA28F089-F1E4-474F-9EC5-6790C47A23E9}" presName="hierChild5" presStyleCnt="0"/>
      <dgm:spPr/>
    </dgm:pt>
    <dgm:pt modelId="{8FF394DD-BF09-476C-8891-D514313A997F}" type="pres">
      <dgm:prSet presAssocID="{F9D338F3-1810-48BD-9943-2D47B854A818}" presName="Name37" presStyleLbl="parChTrans1D2" presStyleIdx="1" presStyleCnt="6"/>
      <dgm:spPr/>
    </dgm:pt>
    <dgm:pt modelId="{69C6A133-73A9-485D-861A-D23F99371B8D}" type="pres">
      <dgm:prSet presAssocID="{F86FE6FE-F121-428B-9F74-B1AA74F26CCB}" presName="hierRoot2" presStyleCnt="0">
        <dgm:presLayoutVars>
          <dgm:hierBranch val="init"/>
        </dgm:presLayoutVars>
      </dgm:prSet>
      <dgm:spPr/>
    </dgm:pt>
    <dgm:pt modelId="{CC606E49-651F-455B-9677-C75299573D20}" type="pres">
      <dgm:prSet presAssocID="{F86FE6FE-F121-428B-9F74-B1AA74F26CCB}" presName="rootComposite" presStyleCnt="0"/>
      <dgm:spPr/>
    </dgm:pt>
    <dgm:pt modelId="{50E6BF16-8021-4501-AA1F-3AA883F5A9C5}" type="pres">
      <dgm:prSet presAssocID="{F86FE6FE-F121-428B-9F74-B1AA74F26CCB}" presName="rootText" presStyleLbl="node2" presStyleIdx="1" presStyleCnt="4">
        <dgm:presLayoutVars>
          <dgm:chPref val="3"/>
        </dgm:presLayoutVars>
      </dgm:prSet>
      <dgm:spPr/>
    </dgm:pt>
    <dgm:pt modelId="{C7B834CD-2B84-4862-B691-77634519B2F7}" type="pres">
      <dgm:prSet presAssocID="{F86FE6FE-F121-428B-9F74-B1AA74F26CCB}" presName="rootConnector" presStyleLbl="node2" presStyleIdx="1" presStyleCnt="4"/>
      <dgm:spPr/>
    </dgm:pt>
    <dgm:pt modelId="{3FA52D55-C287-4CA4-9991-1876D7837C46}" type="pres">
      <dgm:prSet presAssocID="{F86FE6FE-F121-428B-9F74-B1AA74F26CCB}" presName="hierChild4" presStyleCnt="0"/>
      <dgm:spPr/>
    </dgm:pt>
    <dgm:pt modelId="{0A0C4AB0-68FB-4A97-A4C0-C485982CD728}" type="pres">
      <dgm:prSet presAssocID="{F86FE6FE-F121-428B-9F74-B1AA74F26CCB}" presName="hierChild5" presStyleCnt="0"/>
      <dgm:spPr/>
    </dgm:pt>
    <dgm:pt modelId="{672EC764-BB0B-4AD5-8C0D-6CB39F6F1C18}" type="pres">
      <dgm:prSet presAssocID="{5098DF9E-F1E2-4D75-A523-37A07E5C988B}" presName="Name37" presStyleLbl="parChTrans1D2" presStyleIdx="2" presStyleCnt="6"/>
      <dgm:spPr/>
    </dgm:pt>
    <dgm:pt modelId="{9788A078-6828-4BF0-8B91-87C881109EDF}" type="pres">
      <dgm:prSet presAssocID="{F97E2BD0-D626-4798-AF5A-80C87163FB2E}" presName="hierRoot2" presStyleCnt="0">
        <dgm:presLayoutVars>
          <dgm:hierBranch val="init"/>
        </dgm:presLayoutVars>
      </dgm:prSet>
      <dgm:spPr/>
    </dgm:pt>
    <dgm:pt modelId="{49CD1B19-B57D-40CC-A09F-443D3763CCB2}" type="pres">
      <dgm:prSet presAssocID="{F97E2BD0-D626-4798-AF5A-80C87163FB2E}" presName="rootComposite" presStyleCnt="0"/>
      <dgm:spPr/>
    </dgm:pt>
    <dgm:pt modelId="{FB9A85DB-1C96-4663-94D6-0B6D65B32FAD}" type="pres">
      <dgm:prSet presAssocID="{F97E2BD0-D626-4798-AF5A-80C87163FB2E}" presName="rootText" presStyleLbl="node2" presStyleIdx="2" presStyleCnt="4">
        <dgm:presLayoutVars>
          <dgm:chPref val="3"/>
        </dgm:presLayoutVars>
      </dgm:prSet>
      <dgm:spPr/>
    </dgm:pt>
    <dgm:pt modelId="{85A543B0-56D7-48A7-9950-A5B2B7A475BE}" type="pres">
      <dgm:prSet presAssocID="{F97E2BD0-D626-4798-AF5A-80C87163FB2E}" presName="rootConnector" presStyleLbl="node2" presStyleIdx="2" presStyleCnt="4"/>
      <dgm:spPr/>
    </dgm:pt>
    <dgm:pt modelId="{A882E2CA-7E2C-45A8-A76A-5122D02E580C}" type="pres">
      <dgm:prSet presAssocID="{F97E2BD0-D626-4798-AF5A-80C87163FB2E}" presName="hierChild4" presStyleCnt="0"/>
      <dgm:spPr/>
    </dgm:pt>
    <dgm:pt modelId="{FA588D87-9DE7-46E9-85F9-4FB7ACA33D46}" type="pres">
      <dgm:prSet presAssocID="{F97E2BD0-D626-4798-AF5A-80C87163FB2E}" presName="hierChild5" presStyleCnt="0"/>
      <dgm:spPr/>
    </dgm:pt>
    <dgm:pt modelId="{FF55FE8F-9820-453C-B484-C1B210DF563E}" type="pres">
      <dgm:prSet presAssocID="{0405A94E-B951-4D0B-B2E9-3DDCCE67186F}" presName="Name37" presStyleLbl="parChTrans1D2" presStyleIdx="3" presStyleCnt="6"/>
      <dgm:spPr/>
    </dgm:pt>
    <dgm:pt modelId="{3F6CD7AE-EF5A-420D-9691-499908EF401D}" type="pres">
      <dgm:prSet presAssocID="{2E372C42-760C-45A4-87C2-C18AF4F10B3C}" presName="hierRoot2" presStyleCnt="0">
        <dgm:presLayoutVars>
          <dgm:hierBranch val="init"/>
        </dgm:presLayoutVars>
      </dgm:prSet>
      <dgm:spPr/>
    </dgm:pt>
    <dgm:pt modelId="{E428FE9F-EF72-4B34-8314-420AC471E865}" type="pres">
      <dgm:prSet presAssocID="{2E372C42-760C-45A4-87C2-C18AF4F10B3C}" presName="rootComposite" presStyleCnt="0"/>
      <dgm:spPr/>
    </dgm:pt>
    <dgm:pt modelId="{C4662A25-98BA-4D16-8B69-502966021CC4}" type="pres">
      <dgm:prSet presAssocID="{2E372C42-760C-45A4-87C2-C18AF4F10B3C}" presName="rootText" presStyleLbl="node2" presStyleIdx="3" presStyleCnt="4">
        <dgm:presLayoutVars>
          <dgm:chPref val="3"/>
        </dgm:presLayoutVars>
      </dgm:prSet>
      <dgm:spPr/>
    </dgm:pt>
    <dgm:pt modelId="{78B50B7E-F981-4088-9FF1-310EFFC0B83D}" type="pres">
      <dgm:prSet presAssocID="{2E372C42-760C-45A4-87C2-C18AF4F10B3C}" presName="rootConnector" presStyleLbl="node2" presStyleIdx="3" presStyleCnt="4"/>
      <dgm:spPr/>
    </dgm:pt>
    <dgm:pt modelId="{5018BB84-4ABE-4D40-AD6B-2107A8B7F6EE}" type="pres">
      <dgm:prSet presAssocID="{2E372C42-760C-45A4-87C2-C18AF4F10B3C}" presName="hierChild4" presStyleCnt="0"/>
      <dgm:spPr/>
    </dgm:pt>
    <dgm:pt modelId="{AF5B3CE4-8674-4BE5-AB96-B01253C93D9D}" type="pres">
      <dgm:prSet presAssocID="{2E372C42-760C-45A4-87C2-C18AF4F10B3C}" presName="hierChild5" presStyleCnt="0"/>
      <dgm:spPr/>
    </dgm:pt>
    <dgm:pt modelId="{B224E319-BFAF-4890-9116-92F09A4B2178}" type="pres">
      <dgm:prSet presAssocID="{958645ED-A41E-45D8-9A56-47D925077055}" presName="hierChild3" presStyleCnt="0"/>
      <dgm:spPr/>
    </dgm:pt>
    <dgm:pt modelId="{FD578248-B74A-4248-BD60-FE4B1B4B3EC8}" type="pres">
      <dgm:prSet presAssocID="{57D9C8C6-715C-423D-B8A1-663EC7450668}" presName="Name111" presStyleLbl="parChTrans1D2" presStyleIdx="4" presStyleCnt="6"/>
      <dgm:spPr/>
    </dgm:pt>
    <dgm:pt modelId="{4C149A50-F6C2-4333-974D-E7EA11454ED5}" type="pres">
      <dgm:prSet presAssocID="{113946A1-E20E-45A8-835A-9E431EB622CD}" presName="hierRoot3" presStyleCnt="0">
        <dgm:presLayoutVars>
          <dgm:hierBranch val="init"/>
        </dgm:presLayoutVars>
      </dgm:prSet>
      <dgm:spPr/>
    </dgm:pt>
    <dgm:pt modelId="{6F882A0C-74B2-4518-8DB8-C3842BEA37F1}" type="pres">
      <dgm:prSet presAssocID="{113946A1-E20E-45A8-835A-9E431EB622CD}" presName="rootComposite3" presStyleCnt="0"/>
      <dgm:spPr/>
    </dgm:pt>
    <dgm:pt modelId="{8948A511-E341-4FC0-A7E7-D1FE02298865}" type="pres">
      <dgm:prSet presAssocID="{113946A1-E20E-45A8-835A-9E431EB622CD}" presName="rootText3" presStyleLbl="asst1" presStyleIdx="0" presStyleCnt="2">
        <dgm:presLayoutVars>
          <dgm:chPref val="3"/>
        </dgm:presLayoutVars>
      </dgm:prSet>
      <dgm:spPr/>
    </dgm:pt>
    <dgm:pt modelId="{AC8621CC-5D75-4EAB-BDAD-E692F513172C}" type="pres">
      <dgm:prSet presAssocID="{113946A1-E20E-45A8-835A-9E431EB622CD}" presName="rootConnector3" presStyleLbl="asst1" presStyleIdx="0" presStyleCnt="2"/>
      <dgm:spPr/>
    </dgm:pt>
    <dgm:pt modelId="{F8BB950C-71DC-475B-9358-FEBF4748EF52}" type="pres">
      <dgm:prSet presAssocID="{113946A1-E20E-45A8-835A-9E431EB622CD}" presName="hierChild6" presStyleCnt="0"/>
      <dgm:spPr/>
    </dgm:pt>
    <dgm:pt modelId="{AAD28780-F741-4AAD-A053-8E2AF2539C4B}" type="pres">
      <dgm:prSet presAssocID="{113946A1-E20E-45A8-835A-9E431EB622CD}" presName="hierChild7" presStyleCnt="0"/>
      <dgm:spPr/>
    </dgm:pt>
    <dgm:pt modelId="{9B4275C8-97F2-4975-AD8F-D81DF8A56893}" type="pres">
      <dgm:prSet presAssocID="{6433B9C3-BC2D-4445-A865-DA9AA183C1B3}" presName="Name111" presStyleLbl="parChTrans1D2" presStyleIdx="5" presStyleCnt="6"/>
      <dgm:spPr/>
    </dgm:pt>
    <dgm:pt modelId="{895089BF-3C32-4E84-9417-454D8D1DD92B}" type="pres">
      <dgm:prSet presAssocID="{32AB8C53-5BD3-4369-91F2-FC73F655B445}" presName="hierRoot3" presStyleCnt="0">
        <dgm:presLayoutVars>
          <dgm:hierBranch val="init"/>
        </dgm:presLayoutVars>
      </dgm:prSet>
      <dgm:spPr/>
    </dgm:pt>
    <dgm:pt modelId="{03EF6A74-2626-4157-B7EB-DF1094BC20D6}" type="pres">
      <dgm:prSet presAssocID="{32AB8C53-5BD3-4369-91F2-FC73F655B445}" presName="rootComposite3" presStyleCnt="0"/>
      <dgm:spPr/>
    </dgm:pt>
    <dgm:pt modelId="{DD2F9418-E476-4FA5-B025-A011E920E801}" type="pres">
      <dgm:prSet presAssocID="{32AB8C53-5BD3-4369-91F2-FC73F655B445}" presName="rootText3" presStyleLbl="asst1" presStyleIdx="1" presStyleCnt="2">
        <dgm:presLayoutVars>
          <dgm:chPref val="3"/>
        </dgm:presLayoutVars>
      </dgm:prSet>
      <dgm:spPr/>
    </dgm:pt>
    <dgm:pt modelId="{2C41F3F4-C014-4D23-8E8D-D8DD2C9DD6DD}" type="pres">
      <dgm:prSet presAssocID="{32AB8C53-5BD3-4369-91F2-FC73F655B445}" presName="rootConnector3" presStyleLbl="asst1" presStyleIdx="1" presStyleCnt="2"/>
      <dgm:spPr/>
    </dgm:pt>
    <dgm:pt modelId="{7F429D20-43F0-4924-BC9B-AD68F9CFA505}" type="pres">
      <dgm:prSet presAssocID="{32AB8C53-5BD3-4369-91F2-FC73F655B445}" presName="hierChild6" presStyleCnt="0"/>
      <dgm:spPr/>
    </dgm:pt>
    <dgm:pt modelId="{CCF34F0A-AD9D-4819-8258-796EA5B67796}" type="pres">
      <dgm:prSet presAssocID="{32AB8C53-5BD3-4369-91F2-FC73F655B445}" presName="hierChild7" presStyleCnt="0"/>
      <dgm:spPr/>
    </dgm:pt>
  </dgm:ptLst>
  <dgm:cxnLst>
    <dgm:cxn modelId="{E3069903-3702-4A86-82C5-3292B2A1D047}" type="presOf" srcId="{687E8C1A-2F11-4D0B-8DE9-59690052011E}" destId="{4AD95876-7719-4A1A-9E32-5469C1FA2DE5}" srcOrd="0" destOrd="0" presId="urn:microsoft.com/office/officeart/2005/8/layout/orgChart1"/>
    <dgm:cxn modelId="{7BD96305-9E90-4C44-93D8-D64C9F38C6B3}" srcId="{958645ED-A41E-45D8-9A56-47D925077055}" destId="{F86FE6FE-F121-428B-9F74-B1AA74F26CCB}" srcOrd="3" destOrd="0" parTransId="{F9D338F3-1810-48BD-9943-2D47B854A818}" sibTransId="{5EC05EF7-109A-41D0-93A0-71EA821A3BF4}"/>
    <dgm:cxn modelId="{4F6A401B-778E-4E91-82D4-B9854CA63FAA}" type="presOf" srcId="{2E372C42-760C-45A4-87C2-C18AF4F10B3C}" destId="{78B50B7E-F981-4088-9FF1-310EFFC0B83D}" srcOrd="1" destOrd="0" presId="urn:microsoft.com/office/officeart/2005/8/layout/orgChart1"/>
    <dgm:cxn modelId="{8957D827-E3BE-414C-A084-DB6BC8453968}" srcId="{958645ED-A41E-45D8-9A56-47D925077055}" destId="{2E372C42-760C-45A4-87C2-C18AF4F10B3C}" srcOrd="5" destOrd="0" parTransId="{0405A94E-B951-4D0B-B2E9-3DDCCE67186F}" sibTransId="{FD675EDE-BD85-4AE2-863E-5ED1A9E095D9}"/>
    <dgm:cxn modelId="{DFBEFA27-6A56-4751-BB35-73CDA0691842}" type="presOf" srcId="{F97E2BD0-D626-4798-AF5A-80C87163FB2E}" destId="{FB9A85DB-1C96-4663-94D6-0B6D65B32FAD}" srcOrd="0" destOrd="0" presId="urn:microsoft.com/office/officeart/2005/8/layout/orgChart1"/>
    <dgm:cxn modelId="{895CF92E-FE5C-4323-A340-FAEE25FD78DF}" type="presOf" srcId="{F9D338F3-1810-48BD-9943-2D47B854A818}" destId="{8FF394DD-BF09-476C-8891-D514313A997F}" srcOrd="0" destOrd="0" presId="urn:microsoft.com/office/officeart/2005/8/layout/orgChart1"/>
    <dgm:cxn modelId="{43117236-4A8D-4AE0-8F0C-F9BB14A2892C}" type="presOf" srcId="{F97E2BD0-D626-4798-AF5A-80C87163FB2E}" destId="{85A543B0-56D7-48A7-9950-A5B2B7A475BE}" srcOrd="1" destOrd="0" presId="urn:microsoft.com/office/officeart/2005/8/layout/orgChart1"/>
    <dgm:cxn modelId="{756BAD3F-2975-4222-81A9-C8E17629499E}" type="presOf" srcId="{BA28F089-F1E4-474F-9EC5-6790C47A23E9}" destId="{BD92BAF3-D316-4FF0-B104-33B5F0271DD4}" srcOrd="0" destOrd="0" presId="urn:microsoft.com/office/officeart/2005/8/layout/orgChart1"/>
    <dgm:cxn modelId="{F1C01A40-BFFA-4D41-B19D-4A5494956AD5}" type="presOf" srcId="{958645ED-A41E-45D8-9A56-47D925077055}" destId="{E90AA274-1914-4348-8350-385697F6DF02}" srcOrd="0" destOrd="0" presId="urn:microsoft.com/office/officeart/2005/8/layout/orgChart1"/>
    <dgm:cxn modelId="{446A755B-F46C-4B69-8CBE-A33EC1A64B75}" type="presOf" srcId="{958645ED-A41E-45D8-9A56-47D925077055}" destId="{DAAA17FB-3C82-45FB-93AC-1FB2A8C9EC4C}" srcOrd="1" destOrd="0" presId="urn:microsoft.com/office/officeart/2005/8/layout/orgChart1"/>
    <dgm:cxn modelId="{974D9C5F-3723-477A-9D93-92DF2801339B}" type="presOf" srcId="{113946A1-E20E-45A8-835A-9E431EB622CD}" destId="{8948A511-E341-4FC0-A7E7-D1FE02298865}" srcOrd="0" destOrd="0" presId="urn:microsoft.com/office/officeart/2005/8/layout/orgChart1"/>
    <dgm:cxn modelId="{4113E360-43F3-4065-9C01-F736D71F5D4E}" type="presOf" srcId="{0405A94E-B951-4D0B-B2E9-3DDCCE67186F}" destId="{FF55FE8F-9820-453C-B484-C1B210DF563E}" srcOrd="0" destOrd="0" presId="urn:microsoft.com/office/officeart/2005/8/layout/orgChart1"/>
    <dgm:cxn modelId="{F73A8451-DF1C-4A97-85DD-2BFDE86F2382}" type="presOf" srcId="{32AB8C53-5BD3-4369-91F2-FC73F655B445}" destId="{DD2F9418-E476-4FA5-B025-A011E920E801}" srcOrd="0" destOrd="0" presId="urn:microsoft.com/office/officeart/2005/8/layout/orgChart1"/>
    <dgm:cxn modelId="{BFA79A57-7F93-418C-B0F6-98F4228AF3CD}" type="presOf" srcId="{35AAB3CA-313F-4B73-BB1B-86CE5956D853}" destId="{090F1610-6549-4D61-8774-032B1C0E105C}" srcOrd="0" destOrd="0" presId="urn:microsoft.com/office/officeart/2005/8/layout/orgChart1"/>
    <dgm:cxn modelId="{3F25627F-8199-47EE-B119-EC788F84E263}" type="presOf" srcId="{113946A1-E20E-45A8-835A-9E431EB622CD}" destId="{AC8621CC-5D75-4EAB-BDAD-E692F513172C}" srcOrd="1" destOrd="0" presId="urn:microsoft.com/office/officeart/2005/8/layout/orgChart1"/>
    <dgm:cxn modelId="{CD93A381-0C04-4564-82D2-BCBDF2AD3CCD}" srcId="{687E8C1A-2F11-4D0B-8DE9-59690052011E}" destId="{958645ED-A41E-45D8-9A56-47D925077055}" srcOrd="0" destOrd="0" parTransId="{836E2AC6-E3AE-40D7-A54E-EF326ADD0C6D}" sibTransId="{B3C636C5-7DD5-4092-922E-03A410856ED7}"/>
    <dgm:cxn modelId="{EE71AD8B-4E40-4913-B59A-FF46D2948E31}" srcId="{958645ED-A41E-45D8-9A56-47D925077055}" destId="{32AB8C53-5BD3-4369-91F2-FC73F655B445}" srcOrd="1" destOrd="0" parTransId="{6433B9C3-BC2D-4445-A865-DA9AA183C1B3}" sibTransId="{67FECCE6-245A-4FDD-A060-11C517F3E8A5}"/>
    <dgm:cxn modelId="{6022B690-6914-4967-AB15-C37B7D1AEAB7}" srcId="{958645ED-A41E-45D8-9A56-47D925077055}" destId="{F97E2BD0-D626-4798-AF5A-80C87163FB2E}" srcOrd="4" destOrd="0" parTransId="{5098DF9E-F1E2-4D75-A523-37A07E5C988B}" sibTransId="{8AA3AABE-0151-4209-A229-BD1770E1DC20}"/>
    <dgm:cxn modelId="{7D9A4292-17E2-4315-86BF-854BFE79CA40}" srcId="{958645ED-A41E-45D8-9A56-47D925077055}" destId="{113946A1-E20E-45A8-835A-9E431EB622CD}" srcOrd="0" destOrd="0" parTransId="{57D9C8C6-715C-423D-B8A1-663EC7450668}" sibTransId="{5F73523C-B3B8-4182-A57D-2BA4684EE232}"/>
    <dgm:cxn modelId="{14CF7596-26C0-4CC8-8276-329A12932473}" type="presOf" srcId="{6433B9C3-BC2D-4445-A865-DA9AA183C1B3}" destId="{9B4275C8-97F2-4975-AD8F-D81DF8A56893}" srcOrd="0" destOrd="0" presId="urn:microsoft.com/office/officeart/2005/8/layout/orgChart1"/>
    <dgm:cxn modelId="{0367B9A6-BB13-4A35-A7A4-B7FD591022BA}" srcId="{958645ED-A41E-45D8-9A56-47D925077055}" destId="{BA28F089-F1E4-474F-9EC5-6790C47A23E9}" srcOrd="2" destOrd="0" parTransId="{35AAB3CA-313F-4B73-BB1B-86CE5956D853}" sibTransId="{D5E0205C-AF41-4A5A-A2A4-396692C2739C}"/>
    <dgm:cxn modelId="{BE28CFA9-741E-4301-ACCB-95A00BB75975}" type="presOf" srcId="{57D9C8C6-715C-423D-B8A1-663EC7450668}" destId="{FD578248-B74A-4248-BD60-FE4B1B4B3EC8}" srcOrd="0" destOrd="0" presId="urn:microsoft.com/office/officeart/2005/8/layout/orgChart1"/>
    <dgm:cxn modelId="{D83975AB-ED8A-41AB-B114-E187C5C626E9}" type="presOf" srcId="{2E372C42-760C-45A4-87C2-C18AF4F10B3C}" destId="{C4662A25-98BA-4D16-8B69-502966021CC4}" srcOrd="0" destOrd="0" presId="urn:microsoft.com/office/officeart/2005/8/layout/orgChart1"/>
    <dgm:cxn modelId="{BB938DC6-0E7B-4806-BEE5-C4D617DD1F05}" type="presOf" srcId="{F86FE6FE-F121-428B-9F74-B1AA74F26CCB}" destId="{50E6BF16-8021-4501-AA1F-3AA883F5A9C5}" srcOrd="0" destOrd="0" presId="urn:microsoft.com/office/officeart/2005/8/layout/orgChart1"/>
    <dgm:cxn modelId="{F8F321CD-F3D4-4D6D-9884-1146548BCD5E}" type="presOf" srcId="{F86FE6FE-F121-428B-9F74-B1AA74F26CCB}" destId="{C7B834CD-2B84-4862-B691-77634519B2F7}" srcOrd="1" destOrd="0" presId="urn:microsoft.com/office/officeart/2005/8/layout/orgChart1"/>
    <dgm:cxn modelId="{0B59D6DA-B1C0-45A7-A43A-1D40982D5457}" type="presOf" srcId="{BA28F089-F1E4-474F-9EC5-6790C47A23E9}" destId="{C33A06CF-1B7E-4A35-BD1F-55D60DCE6286}" srcOrd="1" destOrd="0" presId="urn:microsoft.com/office/officeart/2005/8/layout/orgChart1"/>
    <dgm:cxn modelId="{353C3CDB-0FF6-4413-98DD-85CF64561742}" type="presOf" srcId="{5098DF9E-F1E2-4D75-A523-37A07E5C988B}" destId="{672EC764-BB0B-4AD5-8C0D-6CB39F6F1C18}" srcOrd="0" destOrd="0" presId="urn:microsoft.com/office/officeart/2005/8/layout/orgChart1"/>
    <dgm:cxn modelId="{30723AEE-3622-493B-BC4B-D34EF46C69C1}" type="presOf" srcId="{32AB8C53-5BD3-4369-91F2-FC73F655B445}" destId="{2C41F3F4-C014-4D23-8E8D-D8DD2C9DD6DD}" srcOrd="1" destOrd="0" presId="urn:microsoft.com/office/officeart/2005/8/layout/orgChart1"/>
    <dgm:cxn modelId="{9DF66728-5BAF-4321-AF67-5FEF9762C9BA}" type="presParOf" srcId="{4AD95876-7719-4A1A-9E32-5469C1FA2DE5}" destId="{5FAFAAEF-90C8-485C-8586-193317794CB0}" srcOrd="0" destOrd="0" presId="urn:microsoft.com/office/officeart/2005/8/layout/orgChart1"/>
    <dgm:cxn modelId="{818543A7-841F-401E-B453-B14C4FB01F29}" type="presParOf" srcId="{5FAFAAEF-90C8-485C-8586-193317794CB0}" destId="{CE74A4E8-643E-4F82-A40B-30418BFB6DFD}" srcOrd="0" destOrd="0" presId="urn:microsoft.com/office/officeart/2005/8/layout/orgChart1"/>
    <dgm:cxn modelId="{93F8FF69-DA2F-405C-99A8-3935F7BF18A8}" type="presParOf" srcId="{CE74A4E8-643E-4F82-A40B-30418BFB6DFD}" destId="{E90AA274-1914-4348-8350-385697F6DF02}" srcOrd="0" destOrd="0" presId="urn:microsoft.com/office/officeart/2005/8/layout/orgChart1"/>
    <dgm:cxn modelId="{01446EEA-FFAB-4CF0-8792-10460F7270B9}" type="presParOf" srcId="{CE74A4E8-643E-4F82-A40B-30418BFB6DFD}" destId="{DAAA17FB-3C82-45FB-93AC-1FB2A8C9EC4C}" srcOrd="1" destOrd="0" presId="urn:microsoft.com/office/officeart/2005/8/layout/orgChart1"/>
    <dgm:cxn modelId="{D07F3C8A-F177-4C32-B993-E1761DBF1AE2}" type="presParOf" srcId="{5FAFAAEF-90C8-485C-8586-193317794CB0}" destId="{BEB1EBE2-187B-4130-9552-E10D80B192B9}" srcOrd="1" destOrd="0" presId="urn:microsoft.com/office/officeart/2005/8/layout/orgChart1"/>
    <dgm:cxn modelId="{F1AF94C3-DCE3-4BB1-ADF3-2C107DB2D548}" type="presParOf" srcId="{BEB1EBE2-187B-4130-9552-E10D80B192B9}" destId="{090F1610-6549-4D61-8774-032B1C0E105C}" srcOrd="0" destOrd="0" presId="urn:microsoft.com/office/officeart/2005/8/layout/orgChart1"/>
    <dgm:cxn modelId="{10B67740-EF76-4F11-9C16-4197F425E0E7}" type="presParOf" srcId="{BEB1EBE2-187B-4130-9552-E10D80B192B9}" destId="{0C68E09D-5CC9-4B15-BAAA-BCC89DF7BFFE}" srcOrd="1" destOrd="0" presId="urn:microsoft.com/office/officeart/2005/8/layout/orgChart1"/>
    <dgm:cxn modelId="{1FBBCF3E-E667-4AE7-9BBC-1330089FCFCB}" type="presParOf" srcId="{0C68E09D-5CC9-4B15-BAAA-BCC89DF7BFFE}" destId="{EB8EBE56-795D-4A3E-BE95-956DA0612B76}" srcOrd="0" destOrd="0" presId="urn:microsoft.com/office/officeart/2005/8/layout/orgChart1"/>
    <dgm:cxn modelId="{80260358-A145-4F33-9775-6E5EFDDAF8ED}" type="presParOf" srcId="{EB8EBE56-795D-4A3E-BE95-956DA0612B76}" destId="{BD92BAF3-D316-4FF0-B104-33B5F0271DD4}" srcOrd="0" destOrd="0" presId="urn:microsoft.com/office/officeart/2005/8/layout/orgChart1"/>
    <dgm:cxn modelId="{78D4584A-1E82-4BB7-9CEF-B5BDE97917F3}" type="presParOf" srcId="{EB8EBE56-795D-4A3E-BE95-956DA0612B76}" destId="{C33A06CF-1B7E-4A35-BD1F-55D60DCE6286}" srcOrd="1" destOrd="0" presId="urn:microsoft.com/office/officeart/2005/8/layout/orgChart1"/>
    <dgm:cxn modelId="{76EA9423-15C1-4428-BF4D-20FEAA80BD25}" type="presParOf" srcId="{0C68E09D-5CC9-4B15-BAAA-BCC89DF7BFFE}" destId="{791D3003-3610-4E8E-B195-F74FDDD2E357}" srcOrd="1" destOrd="0" presId="urn:microsoft.com/office/officeart/2005/8/layout/orgChart1"/>
    <dgm:cxn modelId="{2759546F-249E-4468-B032-89794ADAADAF}" type="presParOf" srcId="{0C68E09D-5CC9-4B15-BAAA-BCC89DF7BFFE}" destId="{12FEEF80-D76C-4047-875B-A3E32E11A843}" srcOrd="2" destOrd="0" presId="urn:microsoft.com/office/officeart/2005/8/layout/orgChart1"/>
    <dgm:cxn modelId="{69B4B2DA-D236-4D17-B373-467CB23FBA4D}" type="presParOf" srcId="{BEB1EBE2-187B-4130-9552-E10D80B192B9}" destId="{8FF394DD-BF09-476C-8891-D514313A997F}" srcOrd="2" destOrd="0" presId="urn:microsoft.com/office/officeart/2005/8/layout/orgChart1"/>
    <dgm:cxn modelId="{6FC3990F-B26E-4377-AB3F-A37D9B9E4602}" type="presParOf" srcId="{BEB1EBE2-187B-4130-9552-E10D80B192B9}" destId="{69C6A133-73A9-485D-861A-D23F99371B8D}" srcOrd="3" destOrd="0" presId="urn:microsoft.com/office/officeart/2005/8/layout/orgChart1"/>
    <dgm:cxn modelId="{0639E07E-B100-4F29-A1B9-E1DCF79A414F}" type="presParOf" srcId="{69C6A133-73A9-485D-861A-D23F99371B8D}" destId="{CC606E49-651F-455B-9677-C75299573D20}" srcOrd="0" destOrd="0" presId="urn:microsoft.com/office/officeart/2005/8/layout/orgChart1"/>
    <dgm:cxn modelId="{AC6D7B5F-3713-48DB-BC8A-BAB15AC10194}" type="presParOf" srcId="{CC606E49-651F-455B-9677-C75299573D20}" destId="{50E6BF16-8021-4501-AA1F-3AA883F5A9C5}" srcOrd="0" destOrd="0" presId="urn:microsoft.com/office/officeart/2005/8/layout/orgChart1"/>
    <dgm:cxn modelId="{6E0A5435-B78B-4E05-898D-A5B8AE46C6EE}" type="presParOf" srcId="{CC606E49-651F-455B-9677-C75299573D20}" destId="{C7B834CD-2B84-4862-B691-77634519B2F7}" srcOrd="1" destOrd="0" presId="urn:microsoft.com/office/officeart/2005/8/layout/orgChart1"/>
    <dgm:cxn modelId="{75CCBF20-8BD6-4E61-9BDA-6B8606DF3D2E}" type="presParOf" srcId="{69C6A133-73A9-485D-861A-D23F99371B8D}" destId="{3FA52D55-C287-4CA4-9991-1876D7837C46}" srcOrd="1" destOrd="0" presId="urn:microsoft.com/office/officeart/2005/8/layout/orgChart1"/>
    <dgm:cxn modelId="{404B18CA-9F1C-44A6-B48B-9E73E723DA9F}" type="presParOf" srcId="{69C6A133-73A9-485D-861A-D23F99371B8D}" destId="{0A0C4AB0-68FB-4A97-A4C0-C485982CD728}" srcOrd="2" destOrd="0" presId="urn:microsoft.com/office/officeart/2005/8/layout/orgChart1"/>
    <dgm:cxn modelId="{EE294AB3-23AE-46F7-9984-9754298C17C7}" type="presParOf" srcId="{BEB1EBE2-187B-4130-9552-E10D80B192B9}" destId="{672EC764-BB0B-4AD5-8C0D-6CB39F6F1C18}" srcOrd="4" destOrd="0" presId="urn:microsoft.com/office/officeart/2005/8/layout/orgChart1"/>
    <dgm:cxn modelId="{9EFA66B2-FFA1-4D14-A21F-B16336A6A078}" type="presParOf" srcId="{BEB1EBE2-187B-4130-9552-E10D80B192B9}" destId="{9788A078-6828-4BF0-8B91-87C881109EDF}" srcOrd="5" destOrd="0" presId="urn:microsoft.com/office/officeart/2005/8/layout/orgChart1"/>
    <dgm:cxn modelId="{EAA5DB2C-3883-46C8-8B7A-0A9D84C29F1C}" type="presParOf" srcId="{9788A078-6828-4BF0-8B91-87C881109EDF}" destId="{49CD1B19-B57D-40CC-A09F-443D3763CCB2}" srcOrd="0" destOrd="0" presId="urn:microsoft.com/office/officeart/2005/8/layout/orgChart1"/>
    <dgm:cxn modelId="{CF628A22-B867-4577-93E2-D16F403EB7CB}" type="presParOf" srcId="{49CD1B19-B57D-40CC-A09F-443D3763CCB2}" destId="{FB9A85DB-1C96-4663-94D6-0B6D65B32FAD}" srcOrd="0" destOrd="0" presId="urn:microsoft.com/office/officeart/2005/8/layout/orgChart1"/>
    <dgm:cxn modelId="{2A802BBA-D2CF-4285-B774-0D8462B2DAB2}" type="presParOf" srcId="{49CD1B19-B57D-40CC-A09F-443D3763CCB2}" destId="{85A543B0-56D7-48A7-9950-A5B2B7A475BE}" srcOrd="1" destOrd="0" presId="urn:microsoft.com/office/officeart/2005/8/layout/orgChart1"/>
    <dgm:cxn modelId="{C668C81D-8502-4829-879C-F6EDB5984FB0}" type="presParOf" srcId="{9788A078-6828-4BF0-8B91-87C881109EDF}" destId="{A882E2CA-7E2C-45A8-A76A-5122D02E580C}" srcOrd="1" destOrd="0" presId="urn:microsoft.com/office/officeart/2005/8/layout/orgChart1"/>
    <dgm:cxn modelId="{20B58188-C4A2-42D8-8579-8B5BCA1E435B}" type="presParOf" srcId="{9788A078-6828-4BF0-8B91-87C881109EDF}" destId="{FA588D87-9DE7-46E9-85F9-4FB7ACA33D46}" srcOrd="2" destOrd="0" presId="urn:microsoft.com/office/officeart/2005/8/layout/orgChart1"/>
    <dgm:cxn modelId="{FA9680E5-B769-440B-BEF3-298A75527543}" type="presParOf" srcId="{BEB1EBE2-187B-4130-9552-E10D80B192B9}" destId="{FF55FE8F-9820-453C-B484-C1B210DF563E}" srcOrd="6" destOrd="0" presId="urn:microsoft.com/office/officeart/2005/8/layout/orgChart1"/>
    <dgm:cxn modelId="{41DA4A03-E4B9-4A2F-A2AA-049C750DFB5C}" type="presParOf" srcId="{BEB1EBE2-187B-4130-9552-E10D80B192B9}" destId="{3F6CD7AE-EF5A-420D-9691-499908EF401D}" srcOrd="7" destOrd="0" presId="urn:microsoft.com/office/officeart/2005/8/layout/orgChart1"/>
    <dgm:cxn modelId="{E1AE8931-F394-47CE-8944-A099907C4763}" type="presParOf" srcId="{3F6CD7AE-EF5A-420D-9691-499908EF401D}" destId="{E428FE9F-EF72-4B34-8314-420AC471E865}" srcOrd="0" destOrd="0" presId="urn:microsoft.com/office/officeart/2005/8/layout/orgChart1"/>
    <dgm:cxn modelId="{2E6C6199-D240-4336-8B85-7DF4BCDC6214}" type="presParOf" srcId="{E428FE9F-EF72-4B34-8314-420AC471E865}" destId="{C4662A25-98BA-4D16-8B69-502966021CC4}" srcOrd="0" destOrd="0" presId="urn:microsoft.com/office/officeart/2005/8/layout/orgChart1"/>
    <dgm:cxn modelId="{9F322FE3-4C0B-423A-A6B0-89C680F43D60}" type="presParOf" srcId="{E428FE9F-EF72-4B34-8314-420AC471E865}" destId="{78B50B7E-F981-4088-9FF1-310EFFC0B83D}" srcOrd="1" destOrd="0" presId="urn:microsoft.com/office/officeart/2005/8/layout/orgChart1"/>
    <dgm:cxn modelId="{9BC96E27-25AE-41F1-A0F8-2C59711476CA}" type="presParOf" srcId="{3F6CD7AE-EF5A-420D-9691-499908EF401D}" destId="{5018BB84-4ABE-4D40-AD6B-2107A8B7F6EE}" srcOrd="1" destOrd="0" presId="urn:microsoft.com/office/officeart/2005/8/layout/orgChart1"/>
    <dgm:cxn modelId="{2A984273-86DE-4B3D-B98D-B434760F5736}" type="presParOf" srcId="{3F6CD7AE-EF5A-420D-9691-499908EF401D}" destId="{AF5B3CE4-8674-4BE5-AB96-B01253C93D9D}" srcOrd="2" destOrd="0" presId="urn:microsoft.com/office/officeart/2005/8/layout/orgChart1"/>
    <dgm:cxn modelId="{14C876A5-7D9D-4CE3-9166-117E84244DC3}" type="presParOf" srcId="{5FAFAAEF-90C8-485C-8586-193317794CB0}" destId="{B224E319-BFAF-4890-9116-92F09A4B2178}" srcOrd="2" destOrd="0" presId="urn:microsoft.com/office/officeart/2005/8/layout/orgChart1"/>
    <dgm:cxn modelId="{847EB57E-0DA0-426B-9488-EC05AF4751BA}" type="presParOf" srcId="{B224E319-BFAF-4890-9116-92F09A4B2178}" destId="{FD578248-B74A-4248-BD60-FE4B1B4B3EC8}" srcOrd="0" destOrd="0" presId="urn:microsoft.com/office/officeart/2005/8/layout/orgChart1"/>
    <dgm:cxn modelId="{687BB223-3D8B-43DB-AB11-BDD5CD90F6AE}" type="presParOf" srcId="{B224E319-BFAF-4890-9116-92F09A4B2178}" destId="{4C149A50-F6C2-4333-974D-E7EA11454ED5}" srcOrd="1" destOrd="0" presId="urn:microsoft.com/office/officeart/2005/8/layout/orgChart1"/>
    <dgm:cxn modelId="{E3E2A3E6-F077-470A-9DCD-23351E715DDA}" type="presParOf" srcId="{4C149A50-F6C2-4333-974D-E7EA11454ED5}" destId="{6F882A0C-74B2-4518-8DB8-C3842BEA37F1}" srcOrd="0" destOrd="0" presId="urn:microsoft.com/office/officeart/2005/8/layout/orgChart1"/>
    <dgm:cxn modelId="{2AC7E261-6F97-4E93-9E79-774E28D1B842}" type="presParOf" srcId="{6F882A0C-74B2-4518-8DB8-C3842BEA37F1}" destId="{8948A511-E341-4FC0-A7E7-D1FE02298865}" srcOrd="0" destOrd="0" presId="urn:microsoft.com/office/officeart/2005/8/layout/orgChart1"/>
    <dgm:cxn modelId="{1CE4222B-4029-403B-B8D0-563627BB13E2}" type="presParOf" srcId="{6F882A0C-74B2-4518-8DB8-C3842BEA37F1}" destId="{AC8621CC-5D75-4EAB-BDAD-E692F513172C}" srcOrd="1" destOrd="0" presId="urn:microsoft.com/office/officeart/2005/8/layout/orgChart1"/>
    <dgm:cxn modelId="{33B5C8FC-D459-4CBE-84EF-419CAAFE0F1A}" type="presParOf" srcId="{4C149A50-F6C2-4333-974D-E7EA11454ED5}" destId="{F8BB950C-71DC-475B-9358-FEBF4748EF52}" srcOrd="1" destOrd="0" presId="urn:microsoft.com/office/officeart/2005/8/layout/orgChart1"/>
    <dgm:cxn modelId="{7B5E9CF8-F042-481E-A3F3-929659C38461}" type="presParOf" srcId="{4C149A50-F6C2-4333-974D-E7EA11454ED5}" destId="{AAD28780-F741-4AAD-A053-8E2AF2539C4B}" srcOrd="2" destOrd="0" presId="urn:microsoft.com/office/officeart/2005/8/layout/orgChart1"/>
    <dgm:cxn modelId="{64BBBFBD-35BE-4E3C-A0A2-D7896BFB486C}" type="presParOf" srcId="{B224E319-BFAF-4890-9116-92F09A4B2178}" destId="{9B4275C8-97F2-4975-AD8F-D81DF8A56893}" srcOrd="2" destOrd="0" presId="urn:microsoft.com/office/officeart/2005/8/layout/orgChart1"/>
    <dgm:cxn modelId="{7775A9D9-9CD1-491F-9587-36ED0FB13324}" type="presParOf" srcId="{B224E319-BFAF-4890-9116-92F09A4B2178}" destId="{895089BF-3C32-4E84-9417-454D8D1DD92B}" srcOrd="3" destOrd="0" presId="urn:microsoft.com/office/officeart/2005/8/layout/orgChart1"/>
    <dgm:cxn modelId="{669AB719-6416-4948-9B60-DD0022B5C154}" type="presParOf" srcId="{895089BF-3C32-4E84-9417-454D8D1DD92B}" destId="{03EF6A74-2626-4157-B7EB-DF1094BC20D6}" srcOrd="0" destOrd="0" presId="urn:microsoft.com/office/officeart/2005/8/layout/orgChart1"/>
    <dgm:cxn modelId="{8439DEEC-0700-456D-9027-01A68F56D64C}" type="presParOf" srcId="{03EF6A74-2626-4157-B7EB-DF1094BC20D6}" destId="{DD2F9418-E476-4FA5-B025-A011E920E801}" srcOrd="0" destOrd="0" presId="urn:microsoft.com/office/officeart/2005/8/layout/orgChart1"/>
    <dgm:cxn modelId="{AB01C1D4-9090-422A-B477-87C60C3EB705}" type="presParOf" srcId="{03EF6A74-2626-4157-B7EB-DF1094BC20D6}" destId="{2C41F3F4-C014-4D23-8E8D-D8DD2C9DD6DD}" srcOrd="1" destOrd="0" presId="urn:microsoft.com/office/officeart/2005/8/layout/orgChart1"/>
    <dgm:cxn modelId="{9F5CBCDF-7234-4B12-B808-ACF701293DD7}" type="presParOf" srcId="{895089BF-3C32-4E84-9417-454D8D1DD92B}" destId="{7F429D20-43F0-4924-BC9B-AD68F9CFA505}" srcOrd="1" destOrd="0" presId="urn:microsoft.com/office/officeart/2005/8/layout/orgChart1"/>
    <dgm:cxn modelId="{DCE1412F-E5E3-4BA3-A8A9-3D450BF0E2F8}" type="presParOf" srcId="{895089BF-3C32-4E84-9417-454D8D1DD92B}" destId="{CCF34F0A-AD9D-4819-8258-796EA5B6779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012F32-F0D5-492C-83F5-005DDB01C0A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2139D2-600D-4201-BDC4-23A0A51BB6EE}">
      <dgm:prSet/>
      <dgm:spPr/>
      <dgm:t>
        <a:bodyPr/>
        <a:lstStyle/>
        <a:p>
          <a:r>
            <a:rPr lang="en-US" b="1" dirty="0"/>
            <a:t>Late work</a:t>
          </a:r>
          <a:endParaRPr lang="en-US" dirty="0"/>
        </a:p>
      </dgm:t>
    </dgm:pt>
    <dgm:pt modelId="{38311AF1-0944-41BD-BCAC-1CC16A5D9BFE}" type="parTrans" cxnId="{98D6D0FE-40E0-43D3-937C-9A8BCE9921EA}">
      <dgm:prSet/>
      <dgm:spPr/>
      <dgm:t>
        <a:bodyPr/>
        <a:lstStyle/>
        <a:p>
          <a:endParaRPr lang="en-US"/>
        </a:p>
      </dgm:t>
    </dgm:pt>
    <dgm:pt modelId="{C22F0180-F3E7-4178-B950-81B9A3262969}" type="sibTrans" cxnId="{98D6D0FE-40E0-43D3-937C-9A8BCE9921EA}">
      <dgm:prSet/>
      <dgm:spPr/>
      <dgm:t>
        <a:bodyPr/>
        <a:lstStyle/>
        <a:p>
          <a:endParaRPr lang="en-US"/>
        </a:p>
      </dgm:t>
    </dgm:pt>
    <dgm:pt modelId="{86EC69E3-C4AB-4171-9917-D969A96CCC36}">
      <dgm:prSet/>
      <dgm:spPr/>
      <dgm:t>
        <a:bodyPr/>
        <a:lstStyle/>
        <a:p>
          <a:r>
            <a:rPr lang="en-US" b="1" dirty="0"/>
            <a:t>Accommodations</a:t>
          </a:r>
          <a:endParaRPr lang="en-US" dirty="0"/>
        </a:p>
      </dgm:t>
    </dgm:pt>
    <dgm:pt modelId="{677B70A8-F28D-4359-9DEA-8DCA55D5D6FE}" type="parTrans" cxnId="{8C6C618F-642D-4726-83D5-CE236323916C}">
      <dgm:prSet/>
      <dgm:spPr/>
      <dgm:t>
        <a:bodyPr/>
        <a:lstStyle/>
        <a:p>
          <a:endParaRPr lang="en-US"/>
        </a:p>
      </dgm:t>
    </dgm:pt>
    <dgm:pt modelId="{63171BE3-4BCC-44F6-A717-8E6C3157F803}" type="sibTrans" cxnId="{8C6C618F-642D-4726-83D5-CE236323916C}">
      <dgm:prSet/>
      <dgm:spPr/>
      <dgm:t>
        <a:bodyPr/>
        <a:lstStyle/>
        <a:p>
          <a:endParaRPr lang="en-US"/>
        </a:p>
      </dgm:t>
    </dgm:pt>
    <dgm:pt modelId="{6E1631C6-AF95-4756-B4E0-BDD2DE8F675B}">
      <dgm:prSet/>
      <dgm:spPr/>
      <dgm:t>
        <a:bodyPr/>
        <a:lstStyle/>
        <a:p>
          <a:r>
            <a:rPr lang="en-US" b="1" dirty="0"/>
            <a:t>Academic Dishonesty</a:t>
          </a:r>
          <a:endParaRPr lang="en-US" dirty="0"/>
        </a:p>
      </dgm:t>
    </dgm:pt>
    <dgm:pt modelId="{5ED16AC9-7B2D-4070-B3A7-FD33B791A55E}" type="parTrans" cxnId="{B0BB1B48-F1F0-4BD9-BE1D-3A3F43F8DBB9}">
      <dgm:prSet/>
      <dgm:spPr/>
      <dgm:t>
        <a:bodyPr/>
        <a:lstStyle/>
        <a:p>
          <a:endParaRPr lang="en-US"/>
        </a:p>
      </dgm:t>
    </dgm:pt>
    <dgm:pt modelId="{6BC7EF0D-CB64-4F77-862A-6C4EEBB99848}" type="sibTrans" cxnId="{B0BB1B48-F1F0-4BD9-BE1D-3A3F43F8DBB9}">
      <dgm:prSet/>
      <dgm:spPr/>
      <dgm:t>
        <a:bodyPr/>
        <a:lstStyle/>
        <a:p>
          <a:endParaRPr lang="en-US"/>
        </a:p>
      </dgm:t>
    </dgm:pt>
    <dgm:pt modelId="{A340953F-8A4E-4622-8EAC-CE6EB1DA3B7C}">
      <dgm:prSet/>
      <dgm:spPr/>
      <dgm:t>
        <a:bodyPr/>
        <a:lstStyle/>
        <a:p>
          <a:r>
            <a:rPr lang="en-US" b="1" dirty="0"/>
            <a:t>Course evaluations</a:t>
          </a:r>
          <a:endParaRPr lang="en-US" dirty="0"/>
        </a:p>
      </dgm:t>
    </dgm:pt>
    <dgm:pt modelId="{21765C6D-D2AE-4829-A190-2200F41CF43D}" type="parTrans" cxnId="{4A54CF6E-D513-451C-9239-7ED996469893}">
      <dgm:prSet/>
      <dgm:spPr/>
      <dgm:t>
        <a:bodyPr/>
        <a:lstStyle/>
        <a:p>
          <a:endParaRPr lang="en-US"/>
        </a:p>
      </dgm:t>
    </dgm:pt>
    <dgm:pt modelId="{D97C1D52-8DA2-41AA-B5AF-F7DCA6CCA607}" type="sibTrans" cxnId="{4A54CF6E-D513-451C-9239-7ED996469893}">
      <dgm:prSet/>
      <dgm:spPr/>
      <dgm:t>
        <a:bodyPr/>
        <a:lstStyle/>
        <a:p>
          <a:endParaRPr lang="en-US"/>
        </a:p>
      </dgm:t>
    </dgm:pt>
    <dgm:pt modelId="{78FF57AA-F2AC-4A84-8161-BD6B36D8E957}">
      <dgm:prSet/>
      <dgm:spPr/>
      <dgm:t>
        <a:bodyPr/>
        <a:lstStyle/>
        <a:p>
          <a:r>
            <a:rPr lang="en-US" b="1" dirty="0"/>
            <a:t>Remote Learning</a:t>
          </a:r>
          <a:endParaRPr lang="en-US" dirty="0"/>
        </a:p>
      </dgm:t>
    </dgm:pt>
    <dgm:pt modelId="{CC21C926-E3DC-406A-8676-0872EF0329C4}" type="parTrans" cxnId="{FD222231-0680-47BF-B25E-80585D319C65}">
      <dgm:prSet/>
      <dgm:spPr/>
      <dgm:t>
        <a:bodyPr/>
        <a:lstStyle/>
        <a:p>
          <a:endParaRPr lang="en-US"/>
        </a:p>
      </dgm:t>
    </dgm:pt>
    <dgm:pt modelId="{71A28B4A-0677-4248-B229-D00F2F885BF5}" type="sibTrans" cxnId="{FD222231-0680-47BF-B25E-80585D319C65}">
      <dgm:prSet/>
      <dgm:spPr/>
      <dgm:t>
        <a:bodyPr/>
        <a:lstStyle/>
        <a:p>
          <a:endParaRPr lang="en-US"/>
        </a:p>
      </dgm:t>
    </dgm:pt>
    <dgm:pt modelId="{DCBC9EBC-7FDD-41D7-9940-9BB572FB2999}">
      <dgm:prSet/>
      <dgm:spPr/>
      <dgm:t>
        <a:bodyPr/>
        <a:lstStyle/>
        <a:p>
          <a:r>
            <a:rPr lang="en-US" dirty="0"/>
            <a:t>Accepted up to five (5) days after assignment due date. -10% for every 24 hours starting 1 minute after the assignment due date.</a:t>
          </a:r>
        </a:p>
      </dgm:t>
    </dgm:pt>
    <dgm:pt modelId="{419A50E6-67C9-4FAF-9BC2-3A102E5D88A4}" type="parTrans" cxnId="{EAD42717-FF2C-4041-8995-11656E25D217}">
      <dgm:prSet/>
      <dgm:spPr/>
      <dgm:t>
        <a:bodyPr/>
        <a:lstStyle/>
        <a:p>
          <a:endParaRPr lang="en-US"/>
        </a:p>
      </dgm:t>
    </dgm:pt>
    <dgm:pt modelId="{E289EDD3-9743-4126-B959-377F59A5BB99}" type="sibTrans" cxnId="{EAD42717-FF2C-4041-8995-11656E25D217}">
      <dgm:prSet/>
      <dgm:spPr/>
      <dgm:t>
        <a:bodyPr/>
        <a:lstStyle/>
        <a:p>
          <a:endParaRPr lang="en-US"/>
        </a:p>
      </dgm:t>
    </dgm:pt>
    <dgm:pt modelId="{AEDB7066-0EBB-4E28-B85F-89CA73CEAA30}">
      <dgm:prSet/>
      <dgm:spPr/>
      <dgm:t>
        <a:bodyPr/>
        <a:lstStyle/>
        <a:p>
          <a:r>
            <a:rPr lang="en-US"/>
            <a:t>Possible, please let me know ahead of time if you plan to attend remotely. I will try to post lectures in a timely manner, </a:t>
          </a:r>
          <a:r>
            <a:rPr lang="en-US" i="1"/>
            <a:t>no guarantees though</a:t>
          </a:r>
          <a:endParaRPr lang="en-US" dirty="0"/>
        </a:p>
      </dgm:t>
    </dgm:pt>
    <dgm:pt modelId="{B354AAE3-E4A1-4B3C-B2D5-2D16D6AF6142}" type="parTrans" cxnId="{2034B632-46B7-4120-9802-3954E277831B}">
      <dgm:prSet/>
      <dgm:spPr/>
      <dgm:t>
        <a:bodyPr/>
        <a:lstStyle/>
        <a:p>
          <a:endParaRPr lang="en-US"/>
        </a:p>
      </dgm:t>
    </dgm:pt>
    <dgm:pt modelId="{D6FCA16A-85F4-435F-900C-21F77C547BFD}" type="sibTrans" cxnId="{2034B632-46B7-4120-9802-3954E277831B}">
      <dgm:prSet/>
      <dgm:spPr/>
      <dgm:t>
        <a:bodyPr/>
        <a:lstStyle/>
        <a:p>
          <a:endParaRPr lang="en-US"/>
        </a:p>
      </dgm:t>
    </dgm:pt>
    <dgm:pt modelId="{42C16FC0-F081-4039-A975-D1640E75ACE8}">
      <dgm:prSet/>
      <dgm:spPr/>
      <dgm:t>
        <a:bodyPr/>
        <a:lstStyle/>
        <a:p>
          <a:r>
            <a:rPr lang="en-US"/>
            <a:t>Consult Florida Tech policies. I will try my best to help, within reason</a:t>
          </a:r>
          <a:endParaRPr lang="en-US" dirty="0"/>
        </a:p>
      </dgm:t>
    </dgm:pt>
    <dgm:pt modelId="{EE80A41D-55A6-4F79-B9E5-D196B05D1865}" type="parTrans" cxnId="{1F4A8742-6485-40BC-84BF-CFC8DC985BEB}">
      <dgm:prSet/>
      <dgm:spPr/>
      <dgm:t>
        <a:bodyPr/>
        <a:lstStyle/>
        <a:p>
          <a:endParaRPr lang="en-US"/>
        </a:p>
      </dgm:t>
    </dgm:pt>
    <dgm:pt modelId="{830C3B76-A622-4E90-9641-EE29532134B9}" type="sibTrans" cxnId="{1F4A8742-6485-40BC-84BF-CFC8DC985BEB}">
      <dgm:prSet/>
      <dgm:spPr/>
      <dgm:t>
        <a:bodyPr/>
        <a:lstStyle/>
        <a:p>
          <a:endParaRPr lang="en-US"/>
        </a:p>
      </dgm:t>
    </dgm:pt>
    <dgm:pt modelId="{EEA716C0-9B8F-4110-A333-10609E2CC8FD}">
      <dgm:prSet/>
      <dgm:spPr/>
      <dgm:t>
        <a:bodyPr/>
        <a:lstStyle/>
        <a:p>
          <a:r>
            <a:rPr lang="en-US"/>
            <a:t>I take this seriously. Only considered on </a:t>
          </a:r>
          <a:r>
            <a:rPr lang="en-US" i="1"/>
            <a:t>official</a:t>
          </a:r>
          <a:r>
            <a:rPr lang="en-US"/>
            <a:t> submissions, consult with me if you have doubts.</a:t>
          </a:r>
          <a:endParaRPr lang="en-US" dirty="0"/>
        </a:p>
      </dgm:t>
    </dgm:pt>
    <dgm:pt modelId="{1491DA1F-7DA6-418B-AEB4-F10FC0A97C8F}" type="parTrans" cxnId="{B01E48CD-D7CD-45F6-8C04-F791B478B73B}">
      <dgm:prSet/>
      <dgm:spPr/>
      <dgm:t>
        <a:bodyPr/>
        <a:lstStyle/>
        <a:p>
          <a:endParaRPr lang="en-US"/>
        </a:p>
      </dgm:t>
    </dgm:pt>
    <dgm:pt modelId="{5CC4AA36-DC11-42DD-97E6-5C8F27D8106F}" type="sibTrans" cxnId="{B01E48CD-D7CD-45F6-8C04-F791B478B73B}">
      <dgm:prSet/>
      <dgm:spPr/>
      <dgm:t>
        <a:bodyPr/>
        <a:lstStyle/>
        <a:p>
          <a:endParaRPr lang="en-US"/>
        </a:p>
      </dgm:t>
    </dgm:pt>
    <dgm:pt modelId="{0DC55ECB-2D91-4A72-B49E-69F69F4A5AB8}">
      <dgm:prSet/>
      <dgm:spPr/>
      <dgm:t>
        <a:bodyPr/>
        <a:lstStyle/>
        <a:p>
          <a:r>
            <a:rPr lang="en-US"/>
            <a:t>An extra 2 points to everyone’s grade overall, </a:t>
          </a:r>
          <a:r>
            <a:rPr lang="en-US" i="1"/>
            <a:t>if and only if, </a:t>
          </a:r>
          <a:r>
            <a:rPr lang="en-US"/>
            <a:t>there is a 100% response rate.</a:t>
          </a:r>
          <a:endParaRPr lang="en-US" dirty="0"/>
        </a:p>
      </dgm:t>
    </dgm:pt>
    <dgm:pt modelId="{33BB7B88-0417-4954-BF57-27149F6B5C62}" type="parTrans" cxnId="{1CF9314D-54CF-4248-BEB1-FF93B288DD25}">
      <dgm:prSet/>
      <dgm:spPr/>
      <dgm:t>
        <a:bodyPr/>
        <a:lstStyle/>
        <a:p>
          <a:endParaRPr lang="en-US"/>
        </a:p>
      </dgm:t>
    </dgm:pt>
    <dgm:pt modelId="{FF96E4B5-6EBF-4AC8-9B20-3942872B2723}" type="sibTrans" cxnId="{1CF9314D-54CF-4248-BEB1-FF93B288DD25}">
      <dgm:prSet/>
      <dgm:spPr/>
      <dgm:t>
        <a:bodyPr/>
        <a:lstStyle/>
        <a:p>
          <a:endParaRPr lang="en-US"/>
        </a:p>
      </dgm:t>
    </dgm:pt>
    <dgm:pt modelId="{5823205D-5864-452B-9B42-2EA9F0DE012D}" type="pres">
      <dgm:prSet presAssocID="{9E012F32-F0D5-492C-83F5-005DDB01C0A6}" presName="Name0" presStyleCnt="0">
        <dgm:presLayoutVars>
          <dgm:dir/>
          <dgm:animLvl val="lvl"/>
          <dgm:resizeHandles val="exact"/>
        </dgm:presLayoutVars>
      </dgm:prSet>
      <dgm:spPr/>
    </dgm:pt>
    <dgm:pt modelId="{D53F89A8-0A39-49A4-8C17-3D6D443E5ACC}" type="pres">
      <dgm:prSet presAssocID="{192139D2-600D-4201-BDC4-23A0A51BB6EE}" presName="linNode" presStyleCnt="0"/>
      <dgm:spPr/>
    </dgm:pt>
    <dgm:pt modelId="{CE145951-3C3E-4B69-8D9A-3C2C5155549F}" type="pres">
      <dgm:prSet presAssocID="{192139D2-600D-4201-BDC4-23A0A51BB6E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CA51803A-1AB5-497E-BB3A-021C10647434}" type="pres">
      <dgm:prSet presAssocID="{192139D2-600D-4201-BDC4-23A0A51BB6EE}" presName="descendantText" presStyleLbl="alignAccFollowNode1" presStyleIdx="0" presStyleCnt="5">
        <dgm:presLayoutVars>
          <dgm:bulletEnabled val="1"/>
        </dgm:presLayoutVars>
      </dgm:prSet>
      <dgm:spPr/>
    </dgm:pt>
    <dgm:pt modelId="{2D2F48EB-330B-483E-86FB-53D2F3F77503}" type="pres">
      <dgm:prSet presAssocID="{C22F0180-F3E7-4178-B950-81B9A3262969}" presName="sp" presStyleCnt="0"/>
      <dgm:spPr/>
    </dgm:pt>
    <dgm:pt modelId="{916E202B-621E-4FD3-9E38-361C3D876F8E}" type="pres">
      <dgm:prSet presAssocID="{78FF57AA-F2AC-4A84-8161-BD6B36D8E957}" presName="linNode" presStyleCnt="0"/>
      <dgm:spPr/>
    </dgm:pt>
    <dgm:pt modelId="{19606003-E230-4261-B4C1-CD4AE7B25574}" type="pres">
      <dgm:prSet presAssocID="{78FF57AA-F2AC-4A84-8161-BD6B36D8E95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FDF581E-C169-47D7-9E62-8665066ECF6B}" type="pres">
      <dgm:prSet presAssocID="{78FF57AA-F2AC-4A84-8161-BD6B36D8E957}" presName="descendantText" presStyleLbl="alignAccFollowNode1" presStyleIdx="1" presStyleCnt="5">
        <dgm:presLayoutVars>
          <dgm:bulletEnabled val="1"/>
        </dgm:presLayoutVars>
      </dgm:prSet>
      <dgm:spPr/>
    </dgm:pt>
    <dgm:pt modelId="{6299AFE6-5FAF-47BC-93EC-E6B966EB1940}" type="pres">
      <dgm:prSet presAssocID="{71A28B4A-0677-4248-B229-D00F2F885BF5}" presName="sp" presStyleCnt="0"/>
      <dgm:spPr/>
    </dgm:pt>
    <dgm:pt modelId="{6AD480AB-355A-4EA7-BC12-080E462A2A54}" type="pres">
      <dgm:prSet presAssocID="{86EC69E3-C4AB-4171-9917-D969A96CCC36}" presName="linNode" presStyleCnt="0"/>
      <dgm:spPr/>
    </dgm:pt>
    <dgm:pt modelId="{48E1D25E-419A-4D0E-A3F0-7E3FB4FD81FB}" type="pres">
      <dgm:prSet presAssocID="{86EC69E3-C4AB-4171-9917-D969A96CCC3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54C3EAD-F284-46C2-80A2-E4C78CFB5E23}" type="pres">
      <dgm:prSet presAssocID="{86EC69E3-C4AB-4171-9917-D969A96CCC36}" presName="descendantText" presStyleLbl="alignAccFollowNode1" presStyleIdx="2" presStyleCnt="5">
        <dgm:presLayoutVars>
          <dgm:bulletEnabled val="1"/>
        </dgm:presLayoutVars>
      </dgm:prSet>
      <dgm:spPr/>
    </dgm:pt>
    <dgm:pt modelId="{97A94B33-1513-4E38-9A4C-B712D12A6249}" type="pres">
      <dgm:prSet presAssocID="{63171BE3-4BCC-44F6-A717-8E6C3157F803}" presName="sp" presStyleCnt="0"/>
      <dgm:spPr/>
    </dgm:pt>
    <dgm:pt modelId="{0C41D82A-1E29-42A5-97CE-B1FD651EDDB5}" type="pres">
      <dgm:prSet presAssocID="{6E1631C6-AF95-4756-B4E0-BDD2DE8F675B}" presName="linNode" presStyleCnt="0"/>
      <dgm:spPr/>
    </dgm:pt>
    <dgm:pt modelId="{90511B02-20E4-4771-B6CD-2DF339ABF648}" type="pres">
      <dgm:prSet presAssocID="{6E1631C6-AF95-4756-B4E0-BDD2DE8F67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2AB23472-307C-4A52-A862-04E92899C17B}" type="pres">
      <dgm:prSet presAssocID="{6E1631C6-AF95-4756-B4E0-BDD2DE8F675B}" presName="descendantText" presStyleLbl="alignAccFollowNode1" presStyleIdx="3" presStyleCnt="5">
        <dgm:presLayoutVars>
          <dgm:bulletEnabled val="1"/>
        </dgm:presLayoutVars>
      </dgm:prSet>
      <dgm:spPr/>
    </dgm:pt>
    <dgm:pt modelId="{29E8EEAB-E6CA-4342-B41A-583258AE8B0A}" type="pres">
      <dgm:prSet presAssocID="{6BC7EF0D-CB64-4F77-862A-6C4EEBB99848}" presName="sp" presStyleCnt="0"/>
      <dgm:spPr/>
    </dgm:pt>
    <dgm:pt modelId="{6B9439ED-C6A3-4E4F-AB2E-88A4A4A09879}" type="pres">
      <dgm:prSet presAssocID="{A340953F-8A4E-4622-8EAC-CE6EB1DA3B7C}" presName="linNode" presStyleCnt="0"/>
      <dgm:spPr/>
    </dgm:pt>
    <dgm:pt modelId="{DC119741-4ED4-42CF-B260-E333986643DB}" type="pres">
      <dgm:prSet presAssocID="{A340953F-8A4E-4622-8EAC-CE6EB1DA3B7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0FFA8335-4858-475D-ABF8-F3E18C3AA849}" type="pres">
      <dgm:prSet presAssocID="{A340953F-8A4E-4622-8EAC-CE6EB1DA3B7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9DA5709-0331-47E2-BBBA-9728560913FB}" type="presOf" srcId="{AEDB7066-0EBB-4E28-B85F-89CA73CEAA30}" destId="{BFDF581E-C169-47D7-9E62-8665066ECF6B}" srcOrd="0" destOrd="0" presId="urn:microsoft.com/office/officeart/2005/8/layout/vList5"/>
    <dgm:cxn modelId="{639DB90E-5D3E-4FDB-BB6C-916BB5339603}" type="presOf" srcId="{EEA716C0-9B8F-4110-A333-10609E2CC8FD}" destId="{2AB23472-307C-4A52-A862-04E92899C17B}" srcOrd="0" destOrd="0" presId="urn:microsoft.com/office/officeart/2005/8/layout/vList5"/>
    <dgm:cxn modelId="{EAD42717-FF2C-4041-8995-11656E25D217}" srcId="{192139D2-600D-4201-BDC4-23A0A51BB6EE}" destId="{DCBC9EBC-7FDD-41D7-9940-9BB572FB2999}" srcOrd="0" destOrd="0" parTransId="{419A50E6-67C9-4FAF-9BC2-3A102E5D88A4}" sibTransId="{E289EDD3-9743-4126-B959-377F59A5BB99}"/>
    <dgm:cxn modelId="{CCE11330-6031-4E86-B2FC-37E33100C21B}" type="presOf" srcId="{A340953F-8A4E-4622-8EAC-CE6EB1DA3B7C}" destId="{DC119741-4ED4-42CF-B260-E333986643DB}" srcOrd="0" destOrd="0" presId="urn:microsoft.com/office/officeart/2005/8/layout/vList5"/>
    <dgm:cxn modelId="{2F9CD030-B2E3-428C-B351-C536694B25F7}" type="presOf" srcId="{78FF57AA-F2AC-4A84-8161-BD6B36D8E957}" destId="{19606003-E230-4261-B4C1-CD4AE7B25574}" srcOrd="0" destOrd="0" presId="urn:microsoft.com/office/officeart/2005/8/layout/vList5"/>
    <dgm:cxn modelId="{FD222231-0680-47BF-B25E-80585D319C65}" srcId="{9E012F32-F0D5-492C-83F5-005DDB01C0A6}" destId="{78FF57AA-F2AC-4A84-8161-BD6B36D8E957}" srcOrd="1" destOrd="0" parTransId="{CC21C926-E3DC-406A-8676-0872EF0329C4}" sibTransId="{71A28B4A-0677-4248-B229-D00F2F885BF5}"/>
    <dgm:cxn modelId="{2034B632-46B7-4120-9802-3954E277831B}" srcId="{78FF57AA-F2AC-4A84-8161-BD6B36D8E957}" destId="{AEDB7066-0EBB-4E28-B85F-89CA73CEAA30}" srcOrd="0" destOrd="0" parTransId="{B354AAE3-E4A1-4B3C-B2D5-2D16D6AF6142}" sibTransId="{D6FCA16A-85F4-435F-900C-21F77C547BFD}"/>
    <dgm:cxn modelId="{B83E9841-D8D8-4084-B287-E2336B80CD3B}" type="presOf" srcId="{0DC55ECB-2D91-4A72-B49E-69F69F4A5AB8}" destId="{0FFA8335-4858-475D-ABF8-F3E18C3AA849}" srcOrd="0" destOrd="0" presId="urn:microsoft.com/office/officeart/2005/8/layout/vList5"/>
    <dgm:cxn modelId="{1F4A8742-6485-40BC-84BF-CFC8DC985BEB}" srcId="{86EC69E3-C4AB-4171-9917-D969A96CCC36}" destId="{42C16FC0-F081-4039-A975-D1640E75ACE8}" srcOrd="0" destOrd="0" parTransId="{EE80A41D-55A6-4F79-B9E5-D196B05D1865}" sibTransId="{830C3B76-A622-4E90-9641-EE29532134B9}"/>
    <dgm:cxn modelId="{B0BB1B48-F1F0-4BD9-BE1D-3A3F43F8DBB9}" srcId="{9E012F32-F0D5-492C-83F5-005DDB01C0A6}" destId="{6E1631C6-AF95-4756-B4E0-BDD2DE8F675B}" srcOrd="3" destOrd="0" parTransId="{5ED16AC9-7B2D-4070-B3A7-FD33B791A55E}" sibTransId="{6BC7EF0D-CB64-4F77-862A-6C4EEBB99848}"/>
    <dgm:cxn modelId="{1CF9314D-54CF-4248-BEB1-FF93B288DD25}" srcId="{A340953F-8A4E-4622-8EAC-CE6EB1DA3B7C}" destId="{0DC55ECB-2D91-4A72-B49E-69F69F4A5AB8}" srcOrd="0" destOrd="0" parTransId="{33BB7B88-0417-4954-BF57-27149F6B5C62}" sibTransId="{FF96E4B5-6EBF-4AC8-9B20-3942872B2723}"/>
    <dgm:cxn modelId="{D62A5F4D-96F1-4042-8EB5-8071CDB1A98F}" type="presOf" srcId="{DCBC9EBC-7FDD-41D7-9940-9BB572FB2999}" destId="{CA51803A-1AB5-497E-BB3A-021C10647434}" srcOrd="0" destOrd="0" presId="urn:microsoft.com/office/officeart/2005/8/layout/vList5"/>
    <dgm:cxn modelId="{4A54CF6E-D513-451C-9239-7ED996469893}" srcId="{9E012F32-F0D5-492C-83F5-005DDB01C0A6}" destId="{A340953F-8A4E-4622-8EAC-CE6EB1DA3B7C}" srcOrd="4" destOrd="0" parTransId="{21765C6D-D2AE-4829-A190-2200F41CF43D}" sibTransId="{D97C1D52-8DA2-41AA-B5AF-F7DCA6CCA607}"/>
    <dgm:cxn modelId="{C2680959-114F-4DF4-9069-DE96B101CF98}" type="presOf" srcId="{6E1631C6-AF95-4756-B4E0-BDD2DE8F675B}" destId="{90511B02-20E4-4771-B6CD-2DF339ABF648}" srcOrd="0" destOrd="0" presId="urn:microsoft.com/office/officeart/2005/8/layout/vList5"/>
    <dgm:cxn modelId="{8C6C618F-642D-4726-83D5-CE236323916C}" srcId="{9E012F32-F0D5-492C-83F5-005DDB01C0A6}" destId="{86EC69E3-C4AB-4171-9917-D969A96CCC36}" srcOrd="2" destOrd="0" parTransId="{677B70A8-F28D-4359-9DEA-8DCA55D5D6FE}" sibTransId="{63171BE3-4BCC-44F6-A717-8E6C3157F803}"/>
    <dgm:cxn modelId="{D559ACBC-8BD3-45BB-8B8D-38CA8F9FA394}" type="presOf" srcId="{9E012F32-F0D5-492C-83F5-005DDB01C0A6}" destId="{5823205D-5864-452B-9B42-2EA9F0DE012D}" srcOrd="0" destOrd="0" presId="urn:microsoft.com/office/officeart/2005/8/layout/vList5"/>
    <dgm:cxn modelId="{B01E48CD-D7CD-45F6-8C04-F791B478B73B}" srcId="{6E1631C6-AF95-4756-B4E0-BDD2DE8F675B}" destId="{EEA716C0-9B8F-4110-A333-10609E2CC8FD}" srcOrd="0" destOrd="0" parTransId="{1491DA1F-7DA6-418B-AEB4-F10FC0A97C8F}" sibTransId="{5CC4AA36-DC11-42DD-97E6-5C8F27D8106F}"/>
    <dgm:cxn modelId="{08BB6DCF-23CC-4121-B47F-18AACEBB9534}" type="presOf" srcId="{192139D2-600D-4201-BDC4-23A0A51BB6EE}" destId="{CE145951-3C3E-4B69-8D9A-3C2C5155549F}" srcOrd="0" destOrd="0" presId="urn:microsoft.com/office/officeart/2005/8/layout/vList5"/>
    <dgm:cxn modelId="{CD809ED0-096C-42BA-8EB5-6C40BC58E225}" type="presOf" srcId="{86EC69E3-C4AB-4171-9917-D969A96CCC36}" destId="{48E1D25E-419A-4D0E-A3F0-7E3FB4FD81FB}" srcOrd="0" destOrd="0" presId="urn:microsoft.com/office/officeart/2005/8/layout/vList5"/>
    <dgm:cxn modelId="{30D7BFF1-B6B0-4DE1-858D-46456ACB2315}" type="presOf" srcId="{42C16FC0-F081-4039-A975-D1640E75ACE8}" destId="{D54C3EAD-F284-46C2-80A2-E4C78CFB5E23}" srcOrd="0" destOrd="0" presId="urn:microsoft.com/office/officeart/2005/8/layout/vList5"/>
    <dgm:cxn modelId="{98D6D0FE-40E0-43D3-937C-9A8BCE9921EA}" srcId="{9E012F32-F0D5-492C-83F5-005DDB01C0A6}" destId="{192139D2-600D-4201-BDC4-23A0A51BB6EE}" srcOrd="0" destOrd="0" parTransId="{38311AF1-0944-41BD-BCAC-1CC16A5D9BFE}" sibTransId="{C22F0180-F3E7-4178-B950-81B9A3262969}"/>
    <dgm:cxn modelId="{012B839F-37DC-4A6E-B571-354AF4632908}" type="presParOf" srcId="{5823205D-5864-452B-9B42-2EA9F0DE012D}" destId="{D53F89A8-0A39-49A4-8C17-3D6D443E5ACC}" srcOrd="0" destOrd="0" presId="urn:microsoft.com/office/officeart/2005/8/layout/vList5"/>
    <dgm:cxn modelId="{53ACA942-AB97-4687-8ABE-11A690CF9E6F}" type="presParOf" srcId="{D53F89A8-0A39-49A4-8C17-3D6D443E5ACC}" destId="{CE145951-3C3E-4B69-8D9A-3C2C5155549F}" srcOrd="0" destOrd="0" presId="urn:microsoft.com/office/officeart/2005/8/layout/vList5"/>
    <dgm:cxn modelId="{99D91540-DE76-4BB7-8077-87CFDA767573}" type="presParOf" srcId="{D53F89A8-0A39-49A4-8C17-3D6D443E5ACC}" destId="{CA51803A-1AB5-497E-BB3A-021C10647434}" srcOrd="1" destOrd="0" presId="urn:microsoft.com/office/officeart/2005/8/layout/vList5"/>
    <dgm:cxn modelId="{BBBFB141-85AA-4EE9-9DA6-AE116F094EE3}" type="presParOf" srcId="{5823205D-5864-452B-9B42-2EA9F0DE012D}" destId="{2D2F48EB-330B-483E-86FB-53D2F3F77503}" srcOrd="1" destOrd="0" presId="urn:microsoft.com/office/officeart/2005/8/layout/vList5"/>
    <dgm:cxn modelId="{05D413C0-E957-4043-A0BA-D6DBB67E0CBC}" type="presParOf" srcId="{5823205D-5864-452B-9B42-2EA9F0DE012D}" destId="{916E202B-621E-4FD3-9E38-361C3D876F8E}" srcOrd="2" destOrd="0" presId="urn:microsoft.com/office/officeart/2005/8/layout/vList5"/>
    <dgm:cxn modelId="{ED21A478-E9AE-4429-B4CC-C7F2E412AB12}" type="presParOf" srcId="{916E202B-621E-4FD3-9E38-361C3D876F8E}" destId="{19606003-E230-4261-B4C1-CD4AE7B25574}" srcOrd="0" destOrd="0" presId="urn:microsoft.com/office/officeart/2005/8/layout/vList5"/>
    <dgm:cxn modelId="{7E6DBD42-EDC8-41AF-81AE-A14325A4DF4F}" type="presParOf" srcId="{916E202B-621E-4FD3-9E38-361C3D876F8E}" destId="{BFDF581E-C169-47D7-9E62-8665066ECF6B}" srcOrd="1" destOrd="0" presId="urn:microsoft.com/office/officeart/2005/8/layout/vList5"/>
    <dgm:cxn modelId="{4033A63F-A6E2-4172-853D-D29C992EEAEF}" type="presParOf" srcId="{5823205D-5864-452B-9B42-2EA9F0DE012D}" destId="{6299AFE6-5FAF-47BC-93EC-E6B966EB1940}" srcOrd="3" destOrd="0" presId="urn:microsoft.com/office/officeart/2005/8/layout/vList5"/>
    <dgm:cxn modelId="{015274F5-8901-470D-A226-FE81B95774B0}" type="presParOf" srcId="{5823205D-5864-452B-9B42-2EA9F0DE012D}" destId="{6AD480AB-355A-4EA7-BC12-080E462A2A54}" srcOrd="4" destOrd="0" presId="urn:microsoft.com/office/officeart/2005/8/layout/vList5"/>
    <dgm:cxn modelId="{90AB00B3-D40E-496F-9CD9-F09EE00B027E}" type="presParOf" srcId="{6AD480AB-355A-4EA7-BC12-080E462A2A54}" destId="{48E1D25E-419A-4D0E-A3F0-7E3FB4FD81FB}" srcOrd="0" destOrd="0" presId="urn:microsoft.com/office/officeart/2005/8/layout/vList5"/>
    <dgm:cxn modelId="{760F1D5C-012A-4AB6-A588-EFF49D0D2516}" type="presParOf" srcId="{6AD480AB-355A-4EA7-BC12-080E462A2A54}" destId="{D54C3EAD-F284-46C2-80A2-E4C78CFB5E23}" srcOrd="1" destOrd="0" presId="urn:microsoft.com/office/officeart/2005/8/layout/vList5"/>
    <dgm:cxn modelId="{5A1C975E-2A25-4F2A-BD70-E1D05C2929DF}" type="presParOf" srcId="{5823205D-5864-452B-9B42-2EA9F0DE012D}" destId="{97A94B33-1513-4E38-9A4C-B712D12A6249}" srcOrd="5" destOrd="0" presId="urn:microsoft.com/office/officeart/2005/8/layout/vList5"/>
    <dgm:cxn modelId="{B8E70F30-3ED5-420B-9D68-5A58CD6D2982}" type="presParOf" srcId="{5823205D-5864-452B-9B42-2EA9F0DE012D}" destId="{0C41D82A-1E29-42A5-97CE-B1FD651EDDB5}" srcOrd="6" destOrd="0" presId="urn:microsoft.com/office/officeart/2005/8/layout/vList5"/>
    <dgm:cxn modelId="{58779A4F-2485-417F-A1FD-BD059057D3E5}" type="presParOf" srcId="{0C41D82A-1E29-42A5-97CE-B1FD651EDDB5}" destId="{90511B02-20E4-4771-B6CD-2DF339ABF648}" srcOrd="0" destOrd="0" presId="urn:microsoft.com/office/officeart/2005/8/layout/vList5"/>
    <dgm:cxn modelId="{E282B3EA-B891-48E5-BE0A-BA0010027919}" type="presParOf" srcId="{0C41D82A-1E29-42A5-97CE-B1FD651EDDB5}" destId="{2AB23472-307C-4A52-A862-04E92899C17B}" srcOrd="1" destOrd="0" presId="urn:microsoft.com/office/officeart/2005/8/layout/vList5"/>
    <dgm:cxn modelId="{ADD63B58-D445-43BD-A4EB-94502515C8B4}" type="presParOf" srcId="{5823205D-5864-452B-9B42-2EA9F0DE012D}" destId="{29E8EEAB-E6CA-4342-B41A-583258AE8B0A}" srcOrd="7" destOrd="0" presId="urn:microsoft.com/office/officeart/2005/8/layout/vList5"/>
    <dgm:cxn modelId="{7EA35360-6462-4C37-A4CA-2DC3637FC9F7}" type="presParOf" srcId="{5823205D-5864-452B-9B42-2EA9F0DE012D}" destId="{6B9439ED-C6A3-4E4F-AB2E-88A4A4A09879}" srcOrd="8" destOrd="0" presId="urn:microsoft.com/office/officeart/2005/8/layout/vList5"/>
    <dgm:cxn modelId="{CCA61EC1-4049-47D9-AD45-F0062FA394E6}" type="presParOf" srcId="{6B9439ED-C6A3-4E4F-AB2E-88A4A4A09879}" destId="{DC119741-4ED4-42CF-B260-E333986643DB}" srcOrd="0" destOrd="0" presId="urn:microsoft.com/office/officeart/2005/8/layout/vList5"/>
    <dgm:cxn modelId="{AAE7213D-FE83-4861-AA17-046C7816362C}" type="presParOf" srcId="{6B9439ED-C6A3-4E4F-AB2E-88A4A4A09879}" destId="{0FFA8335-4858-475D-ABF8-F3E18C3AA84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09679-850C-4448-9B18-C7CA368F934B}">
      <dsp:nvSpPr>
        <dsp:cNvPr id="0" name=""/>
        <dsp:cNvSpPr/>
      </dsp:nvSpPr>
      <dsp:spPr>
        <a:xfrm>
          <a:off x="7963" y="1273191"/>
          <a:ext cx="3439314" cy="25673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the team organization, submissions, delegations, and broad research objectives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team coordination, training, and mentoring members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Must be a graduate student</a:t>
          </a:r>
        </a:p>
      </dsp:txBody>
      <dsp:txXfrm>
        <a:off x="68120" y="1333348"/>
        <a:ext cx="3319000" cy="2507218"/>
      </dsp:txXfrm>
    </dsp:sp>
    <dsp:sp modelId="{4F4014D9-ADAB-4F4B-A5C5-169254F76155}">
      <dsp:nvSpPr>
        <dsp:cNvPr id="0" name=""/>
        <dsp:cNvSpPr/>
      </dsp:nvSpPr>
      <dsp:spPr>
        <a:xfrm>
          <a:off x="7963" y="3840567"/>
          <a:ext cx="3439314" cy="11039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Principal Investigator (PI)</a:t>
          </a:r>
        </a:p>
      </dsp:txBody>
      <dsp:txXfrm>
        <a:off x="7963" y="3840567"/>
        <a:ext cx="2422052" cy="1103971"/>
      </dsp:txXfrm>
    </dsp:sp>
    <dsp:sp modelId="{1E33E646-D4AF-486A-A933-6A134EC37122}">
      <dsp:nvSpPr>
        <dsp:cNvPr id="0" name=""/>
        <dsp:cNvSpPr/>
      </dsp:nvSpPr>
      <dsp:spPr>
        <a:xfrm>
          <a:off x="2527308" y="4015923"/>
          <a:ext cx="1203760" cy="1203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66F50-9CB6-43B0-BD67-6053474230C7}">
      <dsp:nvSpPr>
        <dsp:cNvPr id="0" name=""/>
        <dsp:cNvSpPr/>
      </dsp:nvSpPr>
      <dsp:spPr>
        <a:xfrm>
          <a:off x="4029292" y="1273191"/>
          <a:ext cx="3439314" cy="25673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the proper care and maintenance of the equipment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transportation, deployment, and recovery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training members on operation (</a:t>
          </a:r>
          <a:r>
            <a:rPr lang="en-US" sz="1700" i="1" kern="1200" dirty="0"/>
            <a:t>hint:</a:t>
          </a:r>
          <a:r>
            <a:rPr lang="en-US" sz="1700" i="0" kern="1200" dirty="0"/>
            <a:t> this will be very important for the midterm…)</a:t>
          </a:r>
          <a:endParaRPr lang="en-US" sz="1700" kern="1200" dirty="0"/>
        </a:p>
      </dsp:txBody>
      <dsp:txXfrm>
        <a:off x="4089449" y="1333348"/>
        <a:ext cx="3319000" cy="2507218"/>
      </dsp:txXfrm>
    </dsp:sp>
    <dsp:sp modelId="{5DA75549-17E1-4AA5-8C7A-34972485CC92}">
      <dsp:nvSpPr>
        <dsp:cNvPr id="0" name=""/>
        <dsp:cNvSpPr/>
      </dsp:nvSpPr>
      <dsp:spPr>
        <a:xfrm>
          <a:off x="4029292" y="3840567"/>
          <a:ext cx="3439314" cy="11039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Technician</a:t>
          </a:r>
        </a:p>
      </dsp:txBody>
      <dsp:txXfrm>
        <a:off x="4029292" y="3840567"/>
        <a:ext cx="2422052" cy="1103971"/>
      </dsp:txXfrm>
    </dsp:sp>
    <dsp:sp modelId="{824BBEF7-8C7F-4935-BD9C-42429586FA02}">
      <dsp:nvSpPr>
        <dsp:cNvPr id="0" name=""/>
        <dsp:cNvSpPr/>
      </dsp:nvSpPr>
      <dsp:spPr>
        <a:xfrm>
          <a:off x="6548638" y="4015923"/>
          <a:ext cx="1203760" cy="1203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4A0F6C-F80F-421C-83A3-67A7784C3A7B}">
      <dsp:nvSpPr>
        <dsp:cNvPr id="0" name=""/>
        <dsp:cNvSpPr/>
      </dsp:nvSpPr>
      <dsp:spPr>
        <a:xfrm>
          <a:off x="8050622" y="1273191"/>
          <a:ext cx="3439314" cy="256737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team safety during deployments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Responsible for caring for, maintaining, stocking and carrying the team’s first aid kit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Leads the RMA before the start of every deployment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Cannot be a surfer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b="1" kern="1200" dirty="0"/>
        </a:p>
      </dsp:txBody>
      <dsp:txXfrm>
        <a:off x="8110779" y="1333348"/>
        <a:ext cx="3319000" cy="2507218"/>
      </dsp:txXfrm>
    </dsp:sp>
    <dsp:sp modelId="{070DDE87-BBAF-45C1-B41D-10A267DCC22C}">
      <dsp:nvSpPr>
        <dsp:cNvPr id="0" name=""/>
        <dsp:cNvSpPr/>
      </dsp:nvSpPr>
      <dsp:spPr>
        <a:xfrm>
          <a:off x="8050622" y="3840567"/>
          <a:ext cx="3439314" cy="11039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Safety Coordinator (SC)</a:t>
          </a:r>
        </a:p>
      </dsp:txBody>
      <dsp:txXfrm>
        <a:off x="8050622" y="3840567"/>
        <a:ext cx="2422052" cy="1103971"/>
      </dsp:txXfrm>
    </dsp:sp>
    <dsp:sp modelId="{1742E498-64D3-4AE5-A975-8C5FE00CE512}">
      <dsp:nvSpPr>
        <dsp:cNvPr id="0" name=""/>
        <dsp:cNvSpPr/>
      </dsp:nvSpPr>
      <dsp:spPr>
        <a:xfrm>
          <a:off x="10569967" y="4015923"/>
          <a:ext cx="1203760" cy="12037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275C8-97F2-4975-AD8F-D81DF8A56893}">
      <dsp:nvSpPr>
        <dsp:cNvPr id="0" name=""/>
        <dsp:cNvSpPr/>
      </dsp:nvSpPr>
      <dsp:spPr>
        <a:xfrm>
          <a:off x="4511431" y="1991091"/>
          <a:ext cx="204410" cy="895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512"/>
              </a:lnTo>
              <a:lnTo>
                <a:pt x="204410" y="8955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78248-B74A-4248-BD60-FE4B1B4B3EC8}">
      <dsp:nvSpPr>
        <dsp:cNvPr id="0" name=""/>
        <dsp:cNvSpPr/>
      </dsp:nvSpPr>
      <dsp:spPr>
        <a:xfrm>
          <a:off x="4307020" y="1991091"/>
          <a:ext cx="204410" cy="895512"/>
        </a:xfrm>
        <a:custGeom>
          <a:avLst/>
          <a:gdLst/>
          <a:ahLst/>
          <a:cxnLst/>
          <a:rect l="0" t="0" r="0" b="0"/>
          <a:pathLst>
            <a:path>
              <a:moveTo>
                <a:pt x="204410" y="0"/>
              </a:moveTo>
              <a:lnTo>
                <a:pt x="204410" y="895512"/>
              </a:lnTo>
              <a:lnTo>
                <a:pt x="0" y="89551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5FE8F-9820-453C-B484-C1B210DF563E}">
      <dsp:nvSpPr>
        <dsp:cNvPr id="0" name=""/>
        <dsp:cNvSpPr/>
      </dsp:nvSpPr>
      <dsp:spPr>
        <a:xfrm>
          <a:off x="4511431" y="1991091"/>
          <a:ext cx="3533380" cy="179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614"/>
              </a:lnTo>
              <a:lnTo>
                <a:pt x="3533380" y="1586614"/>
              </a:lnTo>
              <a:lnTo>
                <a:pt x="3533380" y="17910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C764-BB0B-4AD5-8C0D-6CB39F6F1C18}">
      <dsp:nvSpPr>
        <dsp:cNvPr id="0" name=""/>
        <dsp:cNvSpPr/>
      </dsp:nvSpPr>
      <dsp:spPr>
        <a:xfrm>
          <a:off x="4511431" y="1991091"/>
          <a:ext cx="1177793" cy="1791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614"/>
              </a:lnTo>
              <a:lnTo>
                <a:pt x="1177793" y="1586614"/>
              </a:lnTo>
              <a:lnTo>
                <a:pt x="1177793" y="17910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394DD-BF09-476C-8891-D514313A997F}">
      <dsp:nvSpPr>
        <dsp:cNvPr id="0" name=""/>
        <dsp:cNvSpPr/>
      </dsp:nvSpPr>
      <dsp:spPr>
        <a:xfrm>
          <a:off x="3333637" y="1991091"/>
          <a:ext cx="1177793" cy="1791024"/>
        </a:xfrm>
        <a:custGeom>
          <a:avLst/>
          <a:gdLst/>
          <a:ahLst/>
          <a:cxnLst/>
          <a:rect l="0" t="0" r="0" b="0"/>
          <a:pathLst>
            <a:path>
              <a:moveTo>
                <a:pt x="1177793" y="0"/>
              </a:moveTo>
              <a:lnTo>
                <a:pt x="1177793" y="1586614"/>
              </a:lnTo>
              <a:lnTo>
                <a:pt x="0" y="1586614"/>
              </a:lnTo>
              <a:lnTo>
                <a:pt x="0" y="17910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F1610-6549-4D61-8774-032B1C0E105C}">
      <dsp:nvSpPr>
        <dsp:cNvPr id="0" name=""/>
        <dsp:cNvSpPr/>
      </dsp:nvSpPr>
      <dsp:spPr>
        <a:xfrm>
          <a:off x="978050" y="1991091"/>
          <a:ext cx="3533380" cy="1791024"/>
        </a:xfrm>
        <a:custGeom>
          <a:avLst/>
          <a:gdLst/>
          <a:ahLst/>
          <a:cxnLst/>
          <a:rect l="0" t="0" r="0" b="0"/>
          <a:pathLst>
            <a:path>
              <a:moveTo>
                <a:pt x="3533380" y="0"/>
              </a:moveTo>
              <a:lnTo>
                <a:pt x="3533380" y="1586614"/>
              </a:lnTo>
              <a:lnTo>
                <a:pt x="0" y="1586614"/>
              </a:lnTo>
              <a:lnTo>
                <a:pt x="0" y="17910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AA274-1914-4348-8350-385697F6DF02}">
      <dsp:nvSpPr>
        <dsp:cNvPr id="0" name=""/>
        <dsp:cNvSpPr/>
      </dsp:nvSpPr>
      <dsp:spPr>
        <a:xfrm>
          <a:off x="3538047" y="1017708"/>
          <a:ext cx="1946766" cy="973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Principal Investigator</a:t>
          </a:r>
        </a:p>
      </dsp:txBody>
      <dsp:txXfrm>
        <a:off x="3538047" y="1017708"/>
        <a:ext cx="1946766" cy="973383"/>
      </dsp:txXfrm>
    </dsp:sp>
    <dsp:sp modelId="{BD92BAF3-D316-4FF0-B104-33B5F0271DD4}">
      <dsp:nvSpPr>
        <dsp:cNvPr id="0" name=""/>
        <dsp:cNvSpPr/>
      </dsp:nvSpPr>
      <dsp:spPr>
        <a:xfrm>
          <a:off x="4667" y="3782116"/>
          <a:ext cx="1946766" cy="973383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Research Assistant</a:t>
          </a:r>
        </a:p>
      </dsp:txBody>
      <dsp:txXfrm>
        <a:off x="4667" y="3782116"/>
        <a:ext cx="1946766" cy="973383"/>
      </dsp:txXfrm>
    </dsp:sp>
    <dsp:sp modelId="{50E6BF16-8021-4501-AA1F-3AA883F5A9C5}">
      <dsp:nvSpPr>
        <dsp:cNvPr id="0" name=""/>
        <dsp:cNvSpPr/>
      </dsp:nvSpPr>
      <dsp:spPr>
        <a:xfrm>
          <a:off x="2360254" y="3782116"/>
          <a:ext cx="1946766" cy="973383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Research Assistant</a:t>
          </a:r>
        </a:p>
      </dsp:txBody>
      <dsp:txXfrm>
        <a:off x="2360254" y="3782116"/>
        <a:ext cx="1946766" cy="973383"/>
      </dsp:txXfrm>
    </dsp:sp>
    <dsp:sp modelId="{FB9A85DB-1C96-4663-94D6-0B6D65B32FAD}">
      <dsp:nvSpPr>
        <dsp:cNvPr id="0" name=""/>
        <dsp:cNvSpPr/>
      </dsp:nvSpPr>
      <dsp:spPr>
        <a:xfrm>
          <a:off x="4715841" y="3782116"/>
          <a:ext cx="1946766" cy="973383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Research Assistant</a:t>
          </a:r>
        </a:p>
      </dsp:txBody>
      <dsp:txXfrm>
        <a:off x="4715841" y="3782116"/>
        <a:ext cx="1946766" cy="973383"/>
      </dsp:txXfrm>
    </dsp:sp>
    <dsp:sp modelId="{C4662A25-98BA-4D16-8B69-502966021CC4}">
      <dsp:nvSpPr>
        <dsp:cNvPr id="0" name=""/>
        <dsp:cNvSpPr/>
      </dsp:nvSpPr>
      <dsp:spPr>
        <a:xfrm>
          <a:off x="7071428" y="3782116"/>
          <a:ext cx="1946766" cy="973383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Research Assistant</a:t>
          </a:r>
          <a:endParaRPr lang="en-US" sz="3000" kern="1200" dirty="0"/>
        </a:p>
      </dsp:txBody>
      <dsp:txXfrm>
        <a:off x="7071428" y="3782116"/>
        <a:ext cx="1946766" cy="973383"/>
      </dsp:txXfrm>
    </dsp:sp>
    <dsp:sp modelId="{8948A511-E341-4FC0-A7E7-D1FE02298865}">
      <dsp:nvSpPr>
        <dsp:cNvPr id="0" name=""/>
        <dsp:cNvSpPr/>
      </dsp:nvSpPr>
      <dsp:spPr>
        <a:xfrm>
          <a:off x="2360254" y="2399912"/>
          <a:ext cx="1946766" cy="97338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Technician</a:t>
          </a:r>
        </a:p>
      </dsp:txBody>
      <dsp:txXfrm>
        <a:off x="2360254" y="2399912"/>
        <a:ext cx="1946766" cy="973383"/>
      </dsp:txXfrm>
    </dsp:sp>
    <dsp:sp modelId="{DD2F9418-E476-4FA5-B025-A011E920E801}">
      <dsp:nvSpPr>
        <dsp:cNvPr id="0" name=""/>
        <dsp:cNvSpPr/>
      </dsp:nvSpPr>
      <dsp:spPr>
        <a:xfrm>
          <a:off x="4715841" y="2399912"/>
          <a:ext cx="1946766" cy="97338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Safety Coordinator</a:t>
          </a:r>
        </a:p>
      </dsp:txBody>
      <dsp:txXfrm>
        <a:off x="4715841" y="2399912"/>
        <a:ext cx="1946766" cy="973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1803A-1AB5-497E-BB3A-021C10647434}">
      <dsp:nvSpPr>
        <dsp:cNvPr id="0" name=""/>
        <dsp:cNvSpPr/>
      </dsp:nvSpPr>
      <dsp:spPr>
        <a:xfrm rot="5400000">
          <a:off x="6590238" y="-2811775"/>
          <a:ext cx="737491" cy="65496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Accepted up to five (5) days after assignment due date. -10% for every 24 hours starting 1 minute after the assignment due date.</a:t>
          </a:r>
        </a:p>
      </dsp:txBody>
      <dsp:txXfrm rot="-5400000">
        <a:off x="3684168" y="130296"/>
        <a:ext cx="6513631" cy="665489"/>
      </dsp:txXfrm>
    </dsp:sp>
    <dsp:sp modelId="{CE145951-3C3E-4B69-8D9A-3C2C5155549F}">
      <dsp:nvSpPr>
        <dsp:cNvPr id="0" name=""/>
        <dsp:cNvSpPr/>
      </dsp:nvSpPr>
      <dsp:spPr>
        <a:xfrm>
          <a:off x="0" y="2108"/>
          <a:ext cx="3684168" cy="9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Late work</a:t>
          </a:r>
          <a:endParaRPr lang="en-US" sz="2800" kern="1200" dirty="0"/>
        </a:p>
      </dsp:txBody>
      <dsp:txXfrm>
        <a:off x="45002" y="47110"/>
        <a:ext cx="3594164" cy="831860"/>
      </dsp:txXfrm>
    </dsp:sp>
    <dsp:sp modelId="{BFDF581E-C169-47D7-9E62-8665066ECF6B}">
      <dsp:nvSpPr>
        <dsp:cNvPr id="0" name=""/>
        <dsp:cNvSpPr/>
      </dsp:nvSpPr>
      <dsp:spPr>
        <a:xfrm rot="5400000">
          <a:off x="6590238" y="-1843817"/>
          <a:ext cx="737491" cy="65496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Possible, please let me know ahead of time if you plan to attend remotely. I will try to post lectures in a timely manner, </a:t>
          </a:r>
          <a:r>
            <a:rPr lang="en-US" sz="1600" i="1" kern="1200"/>
            <a:t>no guarantees though</a:t>
          </a:r>
          <a:endParaRPr lang="en-US" sz="1600" kern="1200" dirty="0"/>
        </a:p>
      </dsp:txBody>
      <dsp:txXfrm rot="-5400000">
        <a:off x="3684168" y="1098254"/>
        <a:ext cx="6513631" cy="665489"/>
      </dsp:txXfrm>
    </dsp:sp>
    <dsp:sp modelId="{19606003-E230-4261-B4C1-CD4AE7B25574}">
      <dsp:nvSpPr>
        <dsp:cNvPr id="0" name=""/>
        <dsp:cNvSpPr/>
      </dsp:nvSpPr>
      <dsp:spPr>
        <a:xfrm>
          <a:off x="0" y="970066"/>
          <a:ext cx="3684168" cy="9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Remote Learning</a:t>
          </a:r>
          <a:endParaRPr lang="en-US" sz="2800" kern="1200" dirty="0"/>
        </a:p>
      </dsp:txBody>
      <dsp:txXfrm>
        <a:off x="45002" y="1015068"/>
        <a:ext cx="3594164" cy="831860"/>
      </dsp:txXfrm>
    </dsp:sp>
    <dsp:sp modelId="{D54C3EAD-F284-46C2-80A2-E4C78CFB5E23}">
      <dsp:nvSpPr>
        <dsp:cNvPr id="0" name=""/>
        <dsp:cNvSpPr/>
      </dsp:nvSpPr>
      <dsp:spPr>
        <a:xfrm rot="5400000">
          <a:off x="6590238" y="-875859"/>
          <a:ext cx="737491" cy="65496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Consult Florida Tech policies. I will try my best to help, within reason</a:t>
          </a:r>
          <a:endParaRPr lang="en-US" sz="1600" kern="1200" dirty="0"/>
        </a:p>
      </dsp:txBody>
      <dsp:txXfrm rot="-5400000">
        <a:off x="3684168" y="2066212"/>
        <a:ext cx="6513631" cy="665489"/>
      </dsp:txXfrm>
    </dsp:sp>
    <dsp:sp modelId="{48E1D25E-419A-4D0E-A3F0-7E3FB4FD81FB}">
      <dsp:nvSpPr>
        <dsp:cNvPr id="0" name=""/>
        <dsp:cNvSpPr/>
      </dsp:nvSpPr>
      <dsp:spPr>
        <a:xfrm>
          <a:off x="0" y="1938024"/>
          <a:ext cx="3684168" cy="9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Accommodations</a:t>
          </a:r>
          <a:endParaRPr lang="en-US" sz="2800" kern="1200" dirty="0"/>
        </a:p>
      </dsp:txBody>
      <dsp:txXfrm>
        <a:off x="45002" y="1983026"/>
        <a:ext cx="3594164" cy="831860"/>
      </dsp:txXfrm>
    </dsp:sp>
    <dsp:sp modelId="{2AB23472-307C-4A52-A862-04E92899C17B}">
      <dsp:nvSpPr>
        <dsp:cNvPr id="0" name=""/>
        <dsp:cNvSpPr/>
      </dsp:nvSpPr>
      <dsp:spPr>
        <a:xfrm rot="5400000">
          <a:off x="6590238" y="92099"/>
          <a:ext cx="737491" cy="65496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 take this seriously. Only considered on </a:t>
          </a:r>
          <a:r>
            <a:rPr lang="en-US" sz="1600" i="1" kern="1200"/>
            <a:t>official</a:t>
          </a:r>
          <a:r>
            <a:rPr lang="en-US" sz="1600" kern="1200"/>
            <a:t> submissions, consult with me if you have doubts.</a:t>
          </a:r>
          <a:endParaRPr lang="en-US" sz="1600" kern="1200" dirty="0"/>
        </a:p>
      </dsp:txBody>
      <dsp:txXfrm rot="-5400000">
        <a:off x="3684168" y="3034171"/>
        <a:ext cx="6513631" cy="665489"/>
      </dsp:txXfrm>
    </dsp:sp>
    <dsp:sp modelId="{90511B02-20E4-4771-B6CD-2DF339ABF648}">
      <dsp:nvSpPr>
        <dsp:cNvPr id="0" name=""/>
        <dsp:cNvSpPr/>
      </dsp:nvSpPr>
      <dsp:spPr>
        <a:xfrm>
          <a:off x="0" y="2905982"/>
          <a:ext cx="3684168" cy="9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Academic Dishonesty</a:t>
          </a:r>
          <a:endParaRPr lang="en-US" sz="2800" kern="1200" dirty="0"/>
        </a:p>
      </dsp:txBody>
      <dsp:txXfrm>
        <a:off x="45002" y="2950984"/>
        <a:ext cx="3594164" cy="831860"/>
      </dsp:txXfrm>
    </dsp:sp>
    <dsp:sp modelId="{0FFA8335-4858-475D-ABF8-F3E18C3AA849}">
      <dsp:nvSpPr>
        <dsp:cNvPr id="0" name=""/>
        <dsp:cNvSpPr/>
      </dsp:nvSpPr>
      <dsp:spPr>
        <a:xfrm rot="5400000">
          <a:off x="6590238" y="1060057"/>
          <a:ext cx="737491" cy="65496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An extra 2 points to everyone’s grade overall, </a:t>
          </a:r>
          <a:r>
            <a:rPr lang="en-US" sz="1600" i="1" kern="1200"/>
            <a:t>if and only if, </a:t>
          </a:r>
          <a:r>
            <a:rPr lang="en-US" sz="1600" kern="1200"/>
            <a:t>there is a 100% response rate.</a:t>
          </a:r>
          <a:endParaRPr lang="en-US" sz="1600" kern="1200" dirty="0"/>
        </a:p>
      </dsp:txBody>
      <dsp:txXfrm rot="-5400000">
        <a:off x="3684168" y="4002129"/>
        <a:ext cx="6513631" cy="665489"/>
      </dsp:txXfrm>
    </dsp:sp>
    <dsp:sp modelId="{DC119741-4ED4-42CF-B260-E333986643DB}">
      <dsp:nvSpPr>
        <dsp:cNvPr id="0" name=""/>
        <dsp:cNvSpPr/>
      </dsp:nvSpPr>
      <dsp:spPr>
        <a:xfrm>
          <a:off x="0" y="3873940"/>
          <a:ext cx="3684168" cy="9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Course evaluations</a:t>
          </a:r>
          <a:endParaRPr lang="en-US" sz="2800" kern="1200" dirty="0"/>
        </a:p>
      </dsp:txBody>
      <dsp:txXfrm>
        <a:off x="45002" y="3918942"/>
        <a:ext cx="3594164" cy="83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 students to mingle in their teams, make introductions, discuss interests, ideas, etc.</a:t>
            </a:r>
          </a:p>
          <a:p>
            <a:r>
              <a:rPr lang="en-US" dirty="0"/>
              <a:t>Finish at 10 minutes to end of 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this slide with 10 minutes to spare in class</a:t>
            </a:r>
          </a:p>
          <a:p>
            <a:r>
              <a:rPr lang="en-US" dirty="0"/>
              <a:t>Details will be posted on CANVAS.</a:t>
            </a:r>
          </a:p>
          <a:p>
            <a:r>
              <a:rPr lang="en-US" dirty="0"/>
              <a:t>Project groups that do NOT have an idea of what they are doing for a project have until Friday to produce a project idea</a:t>
            </a:r>
          </a:p>
          <a:p>
            <a:r>
              <a:rPr lang="en-US" dirty="0"/>
              <a:t>Consultation with GSAs and professors is *highly* encouraged to determine relevance and feasibility</a:t>
            </a:r>
          </a:p>
          <a:p>
            <a:r>
              <a:rPr lang="en-US" dirty="0"/>
              <a:t>Groups will create a quad chart that will be electronically submitted via CANVAS that outlines their project idea</a:t>
            </a:r>
          </a:p>
          <a:p>
            <a:r>
              <a:rPr lang="en-US" dirty="0"/>
              <a:t>The quad chart must include the following: Project title and brief overview, purpose, feasibility, and relevance (to ocean engineering and society)</a:t>
            </a:r>
          </a:p>
          <a:p>
            <a:r>
              <a:rPr lang="en-US" dirty="0"/>
              <a:t>The quad chart will be presented to the class either hard-copy on posterboard, or electronically via projector. A quick questions period will be open to the class after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this slide with 10 minutes to spare in class</a:t>
            </a:r>
          </a:p>
          <a:p>
            <a:r>
              <a:rPr lang="en-US" dirty="0"/>
              <a:t>Details will be posted on CANVAS.</a:t>
            </a:r>
          </a:p>
          <a:p>
            <a:r>
              <a:rPr lang="en-US" dirty="0"/>
              <a:t>Project groups that do NOT have an idea of what they are doing for a project have until Friday to produce a project idea</a:t>
            </a:r>
          </a:p>
          <a:p>
            <a:r>
              <a:rPr lang="en-US" dirty="0"/>
              <a:t>Consultation with GSAs and professors is *highly* encouraged to determine relevance and feasibility</a:t>
            </a:r>
          </a:p>
          <a:p>
            <a:r>
              <a:rPr lang="en-US" dirty="0"/>
              <a:t>Groups will create a quad chart that will be electronically submitted via CANVAS that outlines their project idea</a:t>
            </a:r>
          </a:p>
          <a:p>
            <a:r>
              <a:rPr lang="en-US" dirty="0"/>
              <a:t>The quad chart must include the following: Project title and brief overview, purpose, feasibility, and relevance (to ocean engineering and society)</a:t>
            </a:r>
          </a:p>
          <a:p>
            <a:r>
              <a:rPr lang="en-US" dirty="0"/>
              <a:t>The quad chart will be presented to the class either hard-copy on posterboard, or electronically via projector. A quick questions period will be open to the class after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0A0C-FFF2-4105-9F07-796FCC3D8DE3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876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134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78497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66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04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40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8D4-D432-4190-8060-492B59F98A8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EF83-7D73-495D-9915-41737B990DF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77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B47C-16BC-4A9F-9E6E-9D1F33DC8ABD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58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7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2348D-B72F-4FC3-A127-851C5E7B3A9E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EB1B-704A-4D5E-8D5F-456104532486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15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58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254F2F0-E062-4E41-9176-AEE9734E64AC}" type="datetime1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25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046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beautyandgroomingtips.com/2011/11/lazy-dudes-guide-to-staying-fit.html?showComment=137698967394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380120/free-photo-image-calendar-agenda-schedu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xels.com/photo/man-surfing-2045292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8512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98D3A-FC2E-42F8-9937-EBB48D25B0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t="18772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OCE2901 – Surf Engineering Analysis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OCE5903 – Ocean Engineering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0ACE-F4A4-411C-952E-422C6470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the Field Experiments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A4BE-99F2-4DC1-9B1D-116528893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Safety, safety, safety, safety</a:t>
            </a:r>
            <a:endParaRPr lang="en-US" dirty="0"/>
          </a:p>
          <a:p>
            <a:r>
              <a:rPr lang="en-US" dirty="0"/>
              <a:t>Principal Investigator and Safety Coordinator will hold a team briefing</a:t>
            </a:r>
          </a:p>
          <a:p>
            <a:pPr lvl="1"/>
            <a:r>
              <a:rPr lang="en-US" dirty="0"/>
              <a:t>The PI shall inform team members about their individual roles and responsibilities for the deployment</a:t>
            </a:r>
          </a:p>
          <a:p>
            <a:pPr lvl="1"/>
            <a:r>
              <a:rPr lang="en-US" dirty="0"/>
              <a:t>The SC will conduct a safety review using a Risk Management Assessment (RMA)</a:t>
            </a:r>
          </a:p>
          <a:p>
            <a:r>
              <a:rPr lang="en-US" dirty="0"/>
              <a:t>If the RMA is too high, or the conditions are deemed unsafe, the SC has the ultimate responsibility to call off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94701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B52-E71D-4A20-87D7-02A8562E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sz="4200"/>
              <a:t>After the Field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CBCB-309A-4168-9AED-A44C77AA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detailed deployment report</a:t>
            </a:r>
          </a:p>
          <a:p>
            <a:pPr lvl="1"/>
            <a:r>
              <a:rPr lang="en-US" sz="2800" dirty="0"/>
              <a:t>Due two weeks after the deployment occurs</a:t>
            </a:r>
          </a:p>
          <a:p>
            <a:r>
              <a:rPr lang="en-US" dirty="0"/>
              <a:t>All team members should be responsible for, and contribute to, a portion of the report</a:t>
            </a:r>
          </a:p>
          <a:p>
            <a:r>
              <a:rPr lang="en-US" dirty="0"/>
              <a:t>Include contributions in a separate document</a:t>
            </a:r>
          </a:p>
          <a:p>
            <a:r>
              <a:rPr lang="en-US" dirty="0"/>
              <a:t>(Think lab report format from previous courses)</a:t>
            </a:r>
          </a:p>
          <a:p>
            <a:pPr lvl="1"/>
            <a:r>
              <a:rPr lang="en-US" sz="2800" dirty="0"/>
              <a:t>Executive Summary, Introduction, Methods, Analysis, Discussion, Conclusions</a:t>
            </a:r>
          </a:p>
          <a:p>
            <a:endParaRPr lang="en-US" sz="1700" dirty="0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CF871B6-FE8D-4B76-9FCB-E4A299BA5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26" r="50623" b="-2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6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0703F-5922-4C54-B252-5E1DAE15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Failure to Perform Duties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AADAA8-ECAA-9292-8269-30596BE1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/>
          </a:bodyPr>
          <a:lstStyle/>
          <a:p>
            <a:r>
              <a:rPr lang="en-US" sz="26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If group members fail to do their assigned tasks as determined by the PI, the PI has the responsibility to determine </a:t>
            </a:r>
            <a:r>
              <a:rPr lang="en-US" sz="2600" i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why</a:t>
            </a:r>
            <a:r>
              <a:rPr lang="en-US" sz="26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, and address it, if necessary,</a:t>
            </a:r>
          </a:p>
          <a:p>
            <a:r>
              <a:rPr lang="en-US" sz="26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If the neglect is chronic, the PI is expected to talk to me about it so I can determine the best course of action</a:t>
            </a:r>
          </a:p>
          <a:p>
            <a:r>
              <a:rPr lang="en-US" sz="2600" b="1" i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Penalties for missing sections or content will be counted towards the entire team barring extraordinary circumstances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E0CC6-549C-436F-9857-368B88E72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09" r="1" b="1"/>
          <a:stretch/>
        </p:blipFill>
        <p:spPr>
          <a:xfrm>
            <a:off x="8226824" y="2455541"/>
            <a:ext cx="2843942" cy="2881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C64FD-A1BF-4E9F-B491-F603D382B29D}"/>
              </a:ext>
            </a:extLst>
          </p:cNvPr>
          <p:cNvSpPr txBox="1"/>
          <p:nvPr/>
        </p:nvSpPr>
        <p:spPr>
          <a:xfrm>
            <a:off x="8540906" y="5136683"/>
            <a:ext cx="25298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beautyandgroomingtips.com/2011/11/lazy-dudes-guide-to-staying-fit.html?showComment=13769896739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95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0B1FA27-51AD-4316-A99B-A3550BBB3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2200"/>
            <a:ext cx="9144000" cy="754025"/>
          </a:xfrm>
        </p:spPr>
        <p:txBody>
          <a:bodyPr/>
          <a:lstStyle/>
          <a:p>
            <a:pPr algn="ctr"/>
            <a:r>
              <a:rPr lang="en-US" dirty="0"/>
              <a:t>Let’s Talk About Teams</a:t>
            </a:r>
          </a:p>
        </p:txBody>
      </p:sp>
      <p:pic>
        <p:nvPicPr>
          <p:cNvPr id="3" name="Graphic 2" descr="Group brainstorm">
            <a:extLst>
              <a:ext uri="{FF2B5EF4-FFF2-40B4-BE49-F238E27FC236}">
                <a16:creationId xmlns:a16="http://schemas.microsoft.com/office/drawing/2014/main" id="{98DAAECB-B180-4280-B078-831CB971E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92" y="1570891"/>
            <a:ext cx="4630615" cy="46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C48E2-3392-48B3-8043-04D272D1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Definition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713CC-B8B0-41D0-B314-81EFE6804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Team Assignment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96F81-7CA9-42A3-8BCE-BFE8E401F4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Hopefully, you have filled out the form to choose your own group!</a:t>
            </a:r>
          </a:p>
          <a:p>
            <a:r>
              <a:rPr lang="en-US" dirty="0"/>
              <a:t>Whoever doesn’t have it filled out will be randomly assigned to a group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768832-F6E1-4374-B46E-D2D700917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Research 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13F2C9-1AD8-49BF-8224-130D8E8DF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840" y="2505074"/>
            <a:ext cx="5035548" cy="38488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group can choose their own research question. Must conform 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 related to surfing and wave dynamics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 quantifiably answered using currently-available tools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 deep enough to facilitate a semester’s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 quantifiably answered using currently-available techniques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DC809-2456-4E11-A6FB-CA6B096D8DAD}"/>
              </a:ext>
            </a:extLst>
          </p:cNvPr>
          <p:cNvSpPr txBox="1"/>
          <p:nvPr/>
        </p:nvSpPr>
        <p:spPr>
          <a:xfrm>
            <a:off x="6670431" y="480646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EX:</a:t>
            </a:r>
            <a:r>
              <a:rPr lang="en-US" dirty="0"/>
              <a:t> How can we relate the surfer motion to the wave dynamics using three unique non-dimensional parameters? </a:t>
            </a:r>
          </a:p>
        </p:txBody>
      </p:sp>
    </p:spTree>
    <p:extLst>
      <p:ext uri="{BB962C8B-B14F-4D97-AF65-F5344CB8AC3E}">
        <p14:creationId xmlns:p14="http://schemas.microsoft.com/office/powerpoint/2010/main" val="14269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3AD3AE8-A02D-420F-B8AD-300B16AE3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009160"/>
              </p:ext>
            </p:extLst>
          </p:nvPr>
        </p:nvGraphicFramePr>
        <p:xfrm>
          <a:off x="257908" y="365125"/>
          <a:ext cx="11781691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2CDEABF-F240-4185-96CE-2D2740E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Role Definitions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E381C5-B706-46B6-A255-321F25793BFF}"/>
              </a:ext>
            </a:extLst>
          </p:cNvPr>
          <p:cNvSpPr txBox="1"/>
          <p:nvPr/>
        </p:nvSpPr>
        <p:spPr>
          <a:xfrm>
            <a:off x="2133599" y="6123543"/>
            <a:ext cx="792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Graduate students must take on these executive roles unless there are none available</a:t>
            </a:r>
          </a:p>
        </p:txBody>
      </p:sp>
    </p:spTree>
    <p:extLst>
      <p:ext uri="{BB962C8B-B14F-4D97-AF65-F5344CB8AC3E}">
        <p14:creationId xmlns:p14="http://schemas.microsoft.com/office/powerpoint/2010/main" val="609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59D2184-A07A-4B72-8C8D-CC82496F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Hierarchy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DDC7E55-76C4-43AE-AF42-614432581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371640"/>
              </p:ext>
            </p:extLst>
          </p:nvPr>
        </p:nvGraphicFramePr>
        <p:xfrm>
          <a:off x="1914769" y="1084792"/>
          <a:ext cx="9022862" cy="577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1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D510A6-8390-41CE-9565-5F031CC8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Policies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7D3AB76-2BA0-4765-8BD0-BFDCB4E31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503545"/>
              </p:ext>
            </p:extLst>
          </p:nvPr>
        </p:nvGraphicFramePr>
        <p:xfrm>
          <a:off x="1120000" y="1591163"/>
          <a:ext cx="10233800" cy="479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113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FF7474-C35F-47A9-A58C-A80FA904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/>
              <a:t>Don’t be a d***.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30CBC5-7852-429A-B62C-1366B4A895BB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Wheaton’s Law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8CF3F-83D3-4F7A-8DE8-B0EB03A47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orbel (Headings)"/>
              </a:rPr>
              <a:t>Title IX</a:t>
            </a:r>
          </a:p>
        </p:txBody>
      </p:sp>
    </p:spTree>
    <p:extLst>
      <p:ext uri="{BB962C8B-B14F-4D97-AF65-F5344CB8AC3E}">
        <p14:creationId xmlns:p14="http://schemas.microsoft.com/office/powerpoint/2010/main" val="41768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626A51-53EE-4505-9351-3953C1C5C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118" y="2759560"/>
            <a:ext cx="3893678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Discussion</a:t>
            </a:r>
          </a:p>
        </p:txBody>
      </p:sp>
      <p:pic>
        <p:nvPicPr>
          <p:cNvPr id="10" name="Graphic 9" descr="Chat">
            <a:extLst>
              <a:ext uri="{FF2B5EF4-FFF2-40B4-BE49-F238E27FC236}">
                <a16:creationId xmlns:a16="http://schemas.microsoft.com/office/drawing/2014/main" id="{32D42365-A3DA-4452-9A6D-52FA86B58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9660" y="1489666"/>
            <a:ext cx="4608576" cy="4608576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0B1FA27-51AD-4316-A99B-A3550BBB3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6232" y="433923"/>
            <a:ext cx="9144000" cy="754025"/>
          </a:xfrm>
        </p:spPr>
        <p:txBody>
          <a:bodyPr/>
          <a:lstStyle/>
          <a:p>
            <a:pPr algn="ctr"/>
            <a:r>
              <a:rPr lang="en-US" dirty="0"/>
              <a:t>Get in your research groups!</a:t>
            </a:r>
          </a:p>
        </p:txBody>
      </p:sp>
    </p:spTree>
    <p:extLst>
      <p:ext uri="{BB962C8B-B14F-4D97-AF65-F5344CB8AC3E}">
        <p14:creationId xmlns:p14="http://schemas.microsoft.com/office/powerpoint/2010/main" val="21593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8CE835DC-ECA8-4760-8D35-DE8510425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9" b="29262"/>
          <a:stretch/>
        </p:blipFill>
        <p:spPr>
          <a:xfrm>
            <a:off x="0" y="0"/>
            <a:ext cx="3914299" cy="1179331"/>
          </a:xfrm>
          <a:prstGeom prst="rect">
            <a:avLst/>
          </a:prstGeom>
        </p:spPr>
      </p:pic>
      <p:pic>
        <p:nvPicPr>
          <p:cNvPr id="26" name="Picture 25" descr="A picture containing toy&#10;&#10;Description automatically generated">
            <a:extLst>
              <a:ext uri="{FF2B5EF4-FFF2-40B4-BE49-F238E27FC236}">
                <a16:creationId xmlns:a16="http://schemas.microsoft.com/office/drawing/2014/main" id="{CD451F4B-2AE1-4968-863C-F7ADA10DBE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5939" r="24081" b="8749"/>
          <a:stretch/>
        </p:blipFill>
        <p:spPr>
          <a:xfrm>
            <a:off x="5255657" y="3798803"/>
            <a:ext cx="3079029" cy="2901853"/>
          </a:xfrm>
          <a:prstGeom prst="rect">
            <a:avLst/>
          </a:prstGeom>
        </p:spPr>
      </p:pic>
      <p:pic>
        <p:nvPicPr>
          <p:cNvPr id="28" name="Picture 2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05832B1-0357-426B-8081-1B579CB9ED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43"/>
          <a:stretch/>
        </p:blipFill>
        <p:spPr>
          <a:xfrm rot="5400000">
            <a:off x="8507131" y="3287484"/>
            <a:ext cx="3753753" cy="299261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AC0547E-64E6-4F51-8466-B482AC1EEB15}"/>
              </a:ext>
            </a:extLst>
          </p:cNvPr>
          <p:cNvSpPr/>
          <p:nvPr/>
        </p:nvSpPr>
        <p:spPr>
          <a:xfrm>
            <a:off x="9964300" y="-2797"/>
            <a:ext cx="2227700" cy="2285709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D8B15FC2-04B7-4623-BB73-41F42EC912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1" t="13472" r="9755" b="11191"/>
          <a:stretch/>
        </p:blipFill>
        <p:spPr>
          <a:xfrm>
            <a:off x="10141588" y="204768"/>
            <a:ext cx="1912174" cy="1863246"/>
          </a:xfrm>
          <a:prstGeom prst="rect">
            <a:avLst/>
          </a:prstGeom>
        </p:spPr>
      </p:pic>
      <p:pic>
        <p:nvPicPr>
          <p:cNvPr id="45" name="Picture 44" descr="A picture containing sky, boat, outdoor, black&#10;&#10;Description automatically generated">
            <a:extLst>
              <a:ext uri="{FF2B5EF4-FFF2-40B4-BE49-F238E27FC236}">
                <a16:creationId xmlns:a16="http://schemas.microsoft.com/office/drawing/2014/main" id="{5E51C646-79B6-4A23-B28A-93ED49D6B3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33" y="4192127"/>
            <a:ext cx="3205254" cy="240394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49CAAE-38CD-46C7-AB1D-7C9556DA12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560" y="4799881"/>
            <a:ext cx="2172314" cy="1629236"/>
          </a:xfrm>
          <a:prstGeom prst="rect">
            <a:avLst/>
          </a:prstGeom>
        </p:spPr>
      </p:pic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C17B95B-2A1B-4C6A-8534-485A361A79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11959" r="19047" b="6200"/>
          <a:stretch/>
        </p:blipFill>
        <p:spPr>
          <a:xfrm>
            <a:off x="6212732" y="204768"/>
            <a:ext cx="3105829" cy="23086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4207D0-6D6E-4FA0-BF69-D0221BC3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6" y="1230701"/>
            <a:ext cx="2341934" cy="31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BE617C-718C-49EA-A720-1D594BFE8E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34" y="1752954"/>
            <a:ext cx="3208237" cy="24061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804A9A-CDC6-42D6-B67A-5C9D853D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968" y="2751577"/>
            <a:ext cx="2882984" cy="836294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About Me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35B0D0-8D79-4AA4-A943-8E1B148D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486" b="89985" l="9918" r="89946">
                        <a14:foregroundMark x1="51766" y1="8486" x2="51766" y2="8486"/>
                        <a14:backgroundMark x1="30435" y1="27752" x2="30435" y2="27752"/>
                        <a14:backgroundMark x1="36413" y1="28364" x2="36413" y2="28364"/>
                        <a14:backgroundMark x1="60190" y1="13456" x2="60190" y2="13456"/>
                        <a14:backgroundMark x1="60598" y1="59633" x2="60598" y2="59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24" y="-5407"/>
            <a:ext cx="1611477" cy="28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7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holding a phone to his ear&#10;&#10;Description automatically generated with low confidence">
            <a:extLst>
              <a:ext uri="{FF2B5EF4-FFF2-40B4-BE49-F238E27FC236}">
                <a16:creationId xmlns:a16="http://schemas.microsoft.com/office/drawing/2014/main" id="{AC4F761F-FC70-4D42-916A-079780FD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585758"/>
            <a:ext cx="9618132" cy="4039615"/>
          </a:xfrm>
          <a:prstGeom prst="rect">
            <a:avLst/>
          </a:prstGeom>
          <a:ln w="190500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90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53425C-8741-416E-9412-478E23C43D0C}"/>
              </a:ext>
            </a:extLst>
          </p:cNvPr>
          <p:cNvSpPr txBox="1"/>
          <p:nvPr/>
        </p:nvSpPr>
        <p:spPr>
          <a:xfrm>
            <a:off x="798136" y="4911366"/>
            <a:ext cx="10595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mpact" panose="020B0806030902050204" pitchFamily="34" charset="0"/>
              </a:rPr>
              <a:t>IS TO </a:t>
            </a:r>
            <a:r>
              <a:rPr lang="en-US" sz="2400" i="1" dirty="0">
                <a:latin typeface="Impact" panose="020B0806030902050204" pitchFamily="34" charset="0"/>
              </a:rPr>
              <a:t>INDIVIDUALLY </a:t>
            </a:r>
            <a:r>
              <a:rPr lang="en-US" sz="2400" dirty="0">
                <a:latin typeface="Impact" panose="020B0806030902050204" pitchFamily="34" charset="0"/>
              </a:rPr>
              <a:t> BRAINSTORM VARIABLES YOU MIGHT NEED TO MEASURE AND THE SENSORS REQUIRED TO DO 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20BD0-4CA2-4434-AE0B-3CA125738977}"/>
              </a:ext>
            </a:extLst>
          </p:cNvPr>
          <p:cNvSpPr txBox="1"/>
          <p:nvPr/>
        </p:nvSpPr>
        <p:spPr>
          <a:xfrm>
            <a:off x="798136" y="5902910"/>
            <a:ext cx="10595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Due: Wednesday, January 11,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53425C-8741-416E-9412-478E23C43D0C}"/>
              </a:ext>
            </a:extLst>
          </p:cNvPr>
          <p:cNvSpPr txBox="1"/>
          <p:nvPr/>
        </p:nvSpPr>
        <p:spPr>
          <a:xfrm>
            <a:off x="798136" y="4911366"/>
            <a:ext cx="10595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Impact" panose="020B0806030902050204" pitchFamily="34" charset="0"/>
              </a:rPr>
              <a:t>AS A GROUP</a:t>
            </a:r>
            <a:r>
              <a:rPr lang="en-US" sz="2400" dirty="0">
                <a:latin typeface="Impact" panose="020B0806030902050204" pitchFamily="34" charset="0"/>
              </a:rPr>
              <a:t>, BRAINSTORM A POTENTIAL RESEARCH TOPIC. CREATE A QUAD CHART TO EXPLAIN</a:t>
            </a:r>
            <a:endParaRPr lang="en-US" sz="2400" i="1" dirty="0"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20BD0-4CA2-4434-AE0B-3CA125738977}"/>
              </a:ext>
            </a:extLst>
          </p:cNvPr>
          <p:cNvSpPr txBox="1"/>
          <p:nvPr/>
        </p:nvSpPr>
        <p:spPr>
          <a:xfrm>
            <a:off x="798136" y="5902910"/>
            <a:ext cx="10595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Due: Monday, January 16,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6D46C-1D96-47CF-93DC-BADACCE9A548}"/>
              </a:ext>
            </a:extLst>
          </p:cNvPr>
          <p:cNvSpPr/>
          <p:nvPr/>
        </p:nvSpPr>
        <p:spPr>
          <a:xfrm>
            <a:off x="93785" y="1789649"/>
            <a:ext cx="1191064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ADDITIONALLY</a:t>
            </a:r>
            <a:endParaRPr lang="en-US" sz="19900" b="1" cap="none" spc="0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064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Yellow question mark">
            <a:extLst>
              <a:ext uri="{FF2B5EF4-FFF2-40B4-BE49-F238E27FC236}">
                <a16:creationId xmlns:a16="http://schemas.microsoft.com/office/drawing/2014/main" id="{A66DB6DD-905C-476E-8D34-6C55A07C4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t="625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906CA5-D0E3-4FDE-AB39-24E0EBCF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1818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6F7FD-D611-4904-8DA2-211E6551E201}"/>
              </a:ext>
            </a:extLst>
          </p:cNvPr>
          <p:cNvSpPr txBox="1"/>
          <p:nvPr/>
        </p:nvSpPr>
        <p:spPr>
          <a:xfrm>
            <a:off x="4210639" y="4723813"/>
            <a:ext cx="377072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Braidan Duffy</a:t>
            </a:r>
          </a:p>
          <a:p>
            <a:r>
              <a:rPr lang="en-US" dirty="0"/>
              <a:t>Email:                    </a:t>
            </a:r>
            <a:r>
              <a:rPr lang="en-US" b="1" dirty="0"/>
              <a:t>bduffy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2018</a:t>
            </a:r>
            <a:r>
              <a:rPr lang="en-US" b="1" dirty="0"/>
              <a:t>@fit.edu</a:t>
            </a:r>
          </a:p>
          <a:p>
            <a:r>
              <a:rPr lang="en-US" dirty="0"/>
              <a:t>Office phone:    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303-709-4048</a:t>
            </a:r>
          </a:p>
          <a:p>
            <a:r>
              <a:rPr lang="en-US" dirty="0"/>
              <a:t>Office hours:      </a:t>
            </a:r>
            <a:r>
              <a:rPr lang="en-US" b="1" dirty="0"/>
              <a:t>MWF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11-1200</a:t>
            </a:r>
          </a:p>
          <a:p>
            <a:r>
              <a:rPr lang="en-US" dirty="0"/>
              <a:t>Office location: </a:t>
            </a:r>
            <a:r>
              <a:rPr lang="en-US" b="1" dirty="0"/>
              <a:t>Link </a:t>
            </a: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BBD398-4EFD-4980-A85B-96E3978B9A8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Syllabus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B55030-7650-4285-B03A-72F5BC429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Attendance is </a:t>
            </a:r>
            <a:r>
              <a:rPr lang="en-US" b="1" dirty="0"/>
              <a:t>mandatory*</a:t>
            </a:r>
          </a:p>
          <a:p>
            <a:r>
              <a:rPr lang="en-US" dirty="0"/>
              <a:t>Work as a team on a research question</a:t>
            </a:r>
          </a:p>
          <a:p>
            <a:r>
              <a:rPr lang="en-US" dirty="0"/>
              <a:t>Multiple homework assignments</a:t>
            </a:r>
          </a:p>
          <a:p>
            <a:r>
              <a:rPr lang="en-US" dirty="0"/>
              <a:t>Supplemental readings will be available, but not required</a:t>
            </a:r>
          </a:p>
          <a:p>
            <a:pPr lvl="1"/>
            <a:r>
              <a:rPr lang="en-US" dirty="0"/>
              <a:t>Using reference material is highly encouraged to accomplish the project</a:t>
            </a:r>
          </a:p>
          <a:p>
            <a:r>
              <a:rPr lang="en-US" dirty="0"/>
              <a:t>Extensive use of programming, </a:t>
            </a:r>
            <a:r>
              <a:rPr lang="en-US" i="1" dirty="0"/>
              <a:t>however,</a:t>
            </a:r>
            <a:r>
              <a:rPr lang="en-US" dirty="0"/>
              <a:t> the fundamentals will not be taught here</a:t>
            </a:r>
          </a:p>
          <a:p>
            <a:r>
              <a:rPr lang="en-US" dirty="0"/>
              <a:t>Multiple reports and presentations throughout the semester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EC0632-FBE8-4B24-91AA-F02EFF599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0000" y="2340204"/>
            <a:ext cx="3652025" cy="3811588"/>
          </a:xfrm>
        </p:spPr>
        <p:txBody>
          <a:bodyPr/>
          <a:lstStyle/>
          <a:p>
            <a:r>
              <a:rPr lang="en-US" b="1" dirty="0"/>
              <a:t>Course Outcomes: </a:t>
            </a:r>
          </a:p>
          <a:p>
            <a:pPr marL="342900" indent="-342900">
              <a:buAutoNum type="arabicPeriod"/>
            </a:pPr>
            <a:r>
              <a:rPr lang="en-US" dirty="0"/>
              <a:t>Provide students with the experience needed to solve engineering problems through direct measurement by learning instrument deployment, data collections, and analysis techniques.</a:t>
            </a:r>
          </a:p>
          <a:p>
            <a:pPr marL="342900" indent="-342900">
              <a:buAutoNum type="arabicPeriod"/>
            </a:pPr>
            <a:r>
              <a:rPr lang="en-US" dirty="0"/>
              <a:t>Teach students how to design a field experiment given available, recordable data, and a research question</a:t>
            </a:r>
          </a:p>
          <a:p>
            <a:pPr marL="342900" indent="-342900">
              <a:buAutoNum type="arabicPeriod"/>
            </a:pPr>
            <a:r>
              <a:rPr lang="en-US" dirty="0"/>
              <a:t>Teach students how to draw conclusions from relationships present in the field data they analyze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6DA1399-A601-458F-85A1-F83C0DAA47FD}"/>
              </a:ext>
            </a:extLst>
          </p:cNvPr>
          <p:cNvSpPr txBox="1">
            <a:spLocks/>
          </p:cNvSpPr>
          <p:nvPr/>
        </p:nvSpPr>
        <p:spPr>
          <a:xfrm>
            <a:off x="9075249" y="6339363"/>
            <a:ext cx="2913185" cy="295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*only during field deployments</a:t>
            </a:r>
          </a:p>
        </p:txBody>
      </p:sp>
    </p:spTree>
    <p:extLst>
      <p:ext uri="{BB962C8B-B14F-4D97-AF65-F5344CB8AC3E}">
        <p14:creationId xmlns:p14="http://schemas.microsoft.com/office/powerpoint/2010/main" val="318807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239-B191-4559-82DE-F0F59657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24996" cy="767918"/>
          </a:xfrm>
        </p:spPr>
        <p:txBody>
          <a:bodyPr>
            <a:noAutofit/>
          </a:bodyPr>
          <a:lstStyle/>
          <a:p>
            <a:r>
              <a:rPr lang="en-US" sz="5400" dirty="0"/>
              <a:t>Syllabus Overview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6639E9C-1207-4DD5-A472-F4E75DBC8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527399"/>
              </p:ext>
            </p:extLst>
          </p:nvPr>
        </p:nvGraphicFramePr>
        <p:xfrm>
          <a:off x="0" y="1225118"/>
          <a:ext cx="8220352" cy="5566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23D5433-77F6-452A-B717-F4C6CA643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52922"/>
              </p:ext>
            </p:extLst>
          </p:nvPr>
        </p:nvGraphicFramePr>
        <p:xfrm>
          <a:off x="7186744" y="3081167"/>
          <a:ext cx="48016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563">
                  <a:extLst>
                    <a:ext uri="{9D8B030D-6E8A-4147-A177-3AD203B41FA5}">
                      <a16:colId xmlns:a16="http://schemas.microsoft.com/office/drawing/2014/main" val="1431927649"/>
                    </a:ext>
                  </a:extLst>
                </a:gridCol>
                <a:gridCol w="1600563">
                  <a:extLst>
                    <a:ext uri="{9D8B030D-6E8A-4147-A177-3AD203B41FA5}">
                      <a16:colId xmlns:a16="http://schemas.microsoft.com/office/drawing/2014/main" val="1205148231"/>
                    </a:ext>
                  </a:extLst>
                </a:gridCol>
                <a:gridCol w="1600563">
                  <a:extLst>
                    <a:ext uri="{9D8B030D-6E8A-4147-A177-3AD203B41FA5}">
                      <a16:colId xmlns:a16="http://schemas.microsoft.com/office/drawing/2014/main" val="3306213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02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9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1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70-79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9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Please Don’t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Seriously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477076"/>
                  </a:ext>
                </a:extLst>
              </a:tr>
            </a:tbl>
          </a:graphicData>
        </a:graphic>
      </p:graphicFrame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79823F6-E6B3-429F-842C-3B3876B8A009}"/>
              </a:ext>
            </a:extLst>
          </p:cNvPr>
          <p:cNvSpPr txBox="1">
            <a:spLocks/>
          </p:cNvSpPr>
          <p:nvPr/>
        </p:nvSpPr>
        <p:spPr>
          <a:xfrm>
            <a:off x="9075249" y="6339363"/>
            <a:ext cx="2913185" cy="295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*Graduate students fail the course</a:t>
            </a:r>
          </a:p>
        </p:txBody>
      </p:sp>
    </p:spTree>
    <p:extLst>
      <p:ext uri="{BB962C8B-B14F-4D97-AF65-F5344CB8AC3E}">
        <p14:creationId xmlns:p14="http://schemas.microsoft.com/office/powerpoint/2010/main" val="282187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980471-1046-43C3-8048-ACDAC2D0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/>
              <a:t>Important Dates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96D31-5E7C-46D8-B096-EA757FBAB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79" y="1825625"/>
            <a:ext cx="6739597" cy="466725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NO CLASS – 01/16</a:t>
            </a:r>
          </a:p>
          <a:p>
            <a:r>
              <a:rPr lang="en-US" sz="2400" dirty="0"/>
              <a:t>Last day to drop </a:t>
            </a:r>
            <a:r>
              <a:rPr lang="en-US" sz="2400" i="1" dirty="0"/>
              <a:t>without</a:t>
            </a:r>
            <a:r>
              <a:rPr lang="en-US" sz="2400" dirty="0"/>
              <a:t> a “W” –</a:t>
            </a:r>
            <a:r>
              <a:rPr lang="en-US" sz="2400" b="1" dirty="0"/>
              <a:t> 01/18</a:t>
            </a:r>
          </a:p>
          <a:p>
            <a:r>
              <a:rPr lang="en-US" sz="2400" dirty="0"/>
              <a:t>Field Experiment Dry Run in Coastal Lab</a:t>
            </a:r>
            <a:r>
              <a:rPr lang="en-US" sz="2400" b="1" dirty="0"/>
              <a:t> - 02/03</a:t>
            </a:r>
          </a:p>
          <a:p>
            <a:r>
              <a:rPr lang="en-US" sz="2400" dirty="0"/>
              <a:t>Group 1 Wet Run in Waves Lab </a:t>
            </a:r>
            <a:r>
              <a:rPr lang="en-US" sz="2400" b="1" dirty="0"/>
              <a:t>– 02/10</a:t>
            </a:r>
          </a:p>
          <a:p>
            <a:r>
              <a:rPr lang="en-US" sz="2400" dirty="0"/>
              <a:t>Group 2 Wet Run in Waves Lab </a:t>
            </a:r>
            <a:r>
              <a:rPr lang="en-US" sz="2400" b="1" dirty="0"/>
              <a:t>– 02/17</a:t>
            </a:r>
          </a:p>
          <a:p>
            <a:r>
              <a:rPr lang="en-US" sz="2400" dirty="0"/>
              <a:t>Start field deployments </a:t>
            </a:r>
            <a:r>
              <a:rPr lang="en-US" sz="2400" b="1" dirty="0"/>
              <a:t>– week of 02/20</a:t>
            </a:r>
          </a:p>
          <a:p>
            <a:r>
              <a:rPr lang="en-US" sz="2400" b="1" dirty="0"/>
              <a:t>SPRING BREAK – week of 03/13</a:t>
            </a:r>
          </a:p>
          <a:p>
            <a:r>
              <a:rPr lang="en-US" sz="2400" dirty="0"/>
              <a:t>Last day to drop </a:t>
            </a:r>
            <a:r>
              <a:rPr lang="en-US" sz="2400" i="1" dirty="0"/>
              <a:t>with </a:t>
            </a:r>
            <a:r>
              <a:rPr lang="en-US" sz="2400" dirty="0"/>
              <a:t>a “W” </a:t>
            </a:r>
            <a:r>
              <a:rPr lang="en-US" sz="2400" b="1" dirty="0"/>
              <a:t>– 03/24</a:t>
            </a:r>
          </a:p>
          <a:p>
            <a:r>
              <a:rPr lang="en-US" sz="2400" dirty="0"/>
              <a:t>Midterm due </a:t>
            </a:r>
            <a:r>
              <a:rPr lang="en-US" sz="2400" b="1" dirty="0"/>
              <a:t>– 03/24</a:t>
            </a:r>
          </a:p>
          <a:p>
            <a:r>
              <a:rPr lang="en-US" sz="2400" dirty="0"/>
              <a:t>Final Report due </a:t>
            </a:r>
            <a:r>
              <a:rPr lang="en-US" sz="2400" b="1" dirty="0"/>
              <a:t>– 04/26</a:t>
            </a:r>
          </a:p>
          <a:p>
            <a:r>
              <a:rPr lang="en-US" sz="2400" dirty="0"/>
              <a:t>Final Presentation (</a:t>
            </a:r>
            <a:r>
              <a:rPr lang="en-US" sz="2400" u="sng" dirty="0"/>
              <a:t>oral</a:t>
            </a:r>
            <a:r>
              <a:rPr lang="en-US" sz="2400" dirty="0"/>
              <a:t>) </a:t>
            </a:r>
            <a:r>
              <a:rPr lang="en-US" sz="2400" b="1" dirty="0"/>
              <a:t>- 05/05</a:t>
            </a:r>
            <a:endParaRPr lang="en-US" sz="2400" dirty="0"/>
          </a:p>
          <a:p>
            <a:endParaRPr lang="en-US" sz="1800" b="1" dirty="0"/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3DA23F57-D868-4AC9-B55C-AD59FD455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4734" r="22991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1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4306-3EB3-42DA-B58E-59DEDCAE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54"/>
            <a:ext cx="10515600" cy="1325563"/>
          </a:xfrm>
        </p:spPr>
        <p:txBody>
          <a:bodyPr/>
          <a:lstStyle/>
          <a:p>
            <a:r>
              <a:rPr lang="en-US" dirty="0"/>
              <a:t>Assignment Schedule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76DD21-CE85-4CD2-BDAB-3FBF74E65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991221"/>
              </p:ext>
            </p:extLst>
          </p:nvPr>
        </p:nvGraphicFramePr>
        <p:xfrm>
          <a:off x="1120776" y="1205646"/>
          <a:ext cx="10233024" cy="55626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116512">
                  <a:extLst>
                    <a:ext uri="{9D8B030D-6E8A-4147-A177-3AD203B41FA5}">
                      <a16:colId xmlns:a16="http://schemas.microsoft.com/office/drawing/2014/main" val="2337265293"/>
                    </a:ext>
                  </a:extLst>
                </a:gridCol>
                <a:gridCol w="5116512">
                  <a:extLst>
                    <a:ext uri="{9D8B030D-6E8A-4147-A177-3AD203B41FA5}">
                      <a16:colId xmlns:a16="http://schemas.microsoft.com/office/drawing/2014/main" val="134126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0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Homework 1: Variables and Sensors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Homework 2: Research Topic Quad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Homework 3: Dice Roll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3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Literature Review Quad Chart*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January 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78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 Experiment 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Homework 4: Data Plotting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2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Experiment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February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87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Homework 5: Wave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March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12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Latest Experimental Procedure Draft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&gt;24 Hours Before 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06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Risk Management Assessments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During 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0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Deployment 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Deployments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5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Midterm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March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6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April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951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(Oral Presentation)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71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50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E5C9E-6B16-498E-87B5-4AE3154F1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Field Experiments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3986B-09CA-4A44-99C1-451E3C2EA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598" r="-1" b="31571"/>
          <a:stretch/>
        </p:blipFill>
        <p:spPr>
          <a:xfrm>
            <a:off x="1492368" y="645981"/>
            <a:ext cx="9756477" cy="304058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D9928683-9C69-4D70-9063-5DB26CDC3A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to expect for</a:t>
            </a:r>
          </a:p>
        </p:txBody>
      </p:sp>
    </p:spTree>
    <p:extLst>
      <p:ext uri="{BB962C8B-B14F-4D97-AF65-F5344CB8AC3E}">
        <p14:creationId xmlns:p14="http://schemas.microsoft.com/office/powerpoint/2010/main" val="263567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1BF-585B-4A50-B3B8-99F2EF40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CEFA-DD98-47FC-8C1E-B3B1CA05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week starting February 20, groups will go out to the field to collect data</a:t>
            </a:r>
          </a:p>
          <a:p>
            <a:r>
              <a:rPr lang="en-US" dirty="0"/>
              <a:t>Groups will alternate which one is in the field every week</a:t>
            </a:r>
          </a:p>
          <a:p>
            <a:r>
              <a:rPr lang="en-US" dirty="0"/>
              <a:t>You will be creating a schedule soon that includes primary and secondary and tertiary testing days considering: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time of ideal surf conditions (</a:t>
            </a:r>
            <a:r>
              <a:rPr lang="en-US" dirty="0" err="1"/>
              <a:t>ie</a:t>
            </a:r>
            <a:r>
              <a:rPr lang="en-US" dirty="0"/>
              <a:t>. Low tide, offshore winds, 2-3 feet waves)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time all group members can meet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time when the instructor(s) can meet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time any external surfers (e.g. students from the surf club) can meet</a:t>
            </a:r>
          </a:p>
        </p:txBody>
      </p:sp>
    </p:spTree>
    <p:extLst>
      <p:ext uri="{BB962C8B-B14F-4D97-AF65-F5344CB8AC3E}">
        <p14:creationId xmlns:p14="http://schemas.microsoft.com/office/powerpoint/2010/main" val="114694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E7B973C2-EDA6-4B51-9EA2-1855BC453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101" r="2656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8C408-EABA-477C-807F-CB4536FA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en-US" sz="4200"/>
              <a:t>Before the Field Experiments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7D18-AF84-4DB9-9774-01F1527BA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At least 24 hours before the experiment, the PI will send me the latest version of your procedure to review</a:t>
            </a:r>
          </a:p>
          <a:p>
            <a:r>
              <a:rPr lang="en-US" sz="2400" b="1" dirty="0"/>
              <a:t>Highlight any changes from the previous version and note team member contributions on a separate document</a:t>
            </a:r>
          </a:p>
          <a:p>
            <a:r>
              <a:rPr lang="en-US" sz="2400" dirty="0"/>
              <a:t>If procedure is denied, the group must rework it based on feedback and have it approved before you can go out</a:t>
            </a:r>
          </a:p>
        </p:txBody>
      </p:sp>
    </p:spTree>
    <p:extLst>
      <p:ext uri="{BB962C8B-B14F-4D97-AF65-F5344CB8AC3E}">
        <p14:creationId xmlns:p14="http://schemas.microsoft.com/office/powerpoint/2010/main" val="79002023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DC53E9E417B429B2DC364D97CEA58" ma:contentTypeVersion="14" ma:contentTypeDescription="Create a new document." ma:contentTypeScope="" ma:versionID="49f874779a49945f4d02cc1ac6bd4cb7">
  <xsd:schema xmlns:xsd="http://www.w3.org/2001/XMLSchema" xmlns:xs="http://www.w3.org/2001/XMLSchema" xmlns:p="http://schemas.microsoft.com/office/2006/metadata/properties" xmlns:ns3="50aad3ac-2d76-44e0-be38-8061e626423d" xmlns:ns4="35264c6f-537a-4128-9565-85508ff1f0ac" targetNamespace="http://schemas.microsoft.com/office/2006/metadata/properties" ma:root="true" ma:fieldsID="857755a44f7453690faee9097224eac5" ns3:_="" ns4:_="">
    <xsd:import namespace="50aad3ac-2d76-44e0-be38-8061e626423d"/>
    <xsd:import namespace="35264c6f-537a-4128-9565-85508ff1f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ad3ac-2d76-44e0-be38-8061e62642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64c6f-537a-4128-9565-85508ff1f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43EA24-3325-4A1B-8E83-ADBB8F6EF8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ad3ac-2d76-44e0-be38-8061e626423d"/>
    <ds:schemaRef ds:uri="35264c6f-537a-4128-9565-85508ff1f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1F505-664F-428B-8826-B271EA43F097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35264c6f-537a-4128-9565-85508ff1f0ac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0aad3ac-2d76-44e0-be38-8061e626423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BB728F3-30BC-476D-B0D9-C768C7D1D9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1503</Words>
  <Application>Microsoft Office PowerPoint</Application>
  <PresentationFormat>Widescreen</PresentationFormat>
  <Paragraphs>197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Corbel</vt:lpstr>
      <vt:lpstr>Corbel (Headings)</vt:lpstr>
      <vt:lpstr>Impact</vt:lpstr>
      <vt:lpstr>Tahoma</vt:lpstr>
      <vt:lpstr>Depth</vt:lpstr>
      <vt:lpstr>Introduction</vt:lpstr>
      <vt:lpstr>About Me</vt:lpstr>
      <vt:lpstr>Syllabus Overview</vt:lpstr>
      <vt:lpstr>Syllabus Overview</vt:lpstr>
      <vt:lpstr>Important Dates</vt:lpstr>
      <vt:lpstr>Assignment Schedule</vt:lpstr>
      <vt:lpstr>Field Experiments</vt:lpstr>
      <vt:lpstr>Field Experiments</vt:lpstr>
      <vt:lpstr>Before the Field Experiments </vt:lpstr>
      <vt:lpstr>During the Field Experiments </vt:lpstr>
      <vt:lpstr>After the Field Experiments</vt:lpstr>
      <vt:lpstr>Failure to Perform Duties</vt:lpstr>
      <vt:lpstr>PowerPoint Presentation</vt:lpstr>
      <vt:lpstr>Team Definition</vt:lpstr>
      <vt:lpstr>Executive Role Definitions</vt:lpstr>
      <vt:lpstr>Team Hierarchy</vt:lpstr>
      <vt:lpstr>Miscellaneous Policies</vt:lpstr>
      <vt:lpstr>Don’t be a d***.</vt:lpstr>
      <vt:lpstr>Group Discussion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Braidan Duffy</dc:creator>
  <cp:lastModifiedBy>Braidan Duffy</cp:lastModifiedBy>
  <cp:revision>1</cp:revision>
  <dcterms:created xsi:type="dcterms:W3CDTF">2023-01-07T20:32:17Z</dcterms:created>
  <dcterms:modified xsi:type="dcterms:W3CDTF">2023-01-07T20:46:32Z</dcterms:modified>
</cp:coreProperties>
</file>